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822" r:id="rId2"/>
    <p:sldId id="912" r:id="rId3"/>
    <p:sldId id="825" r:id="rId4"/>
    <p:sldId id="892" r:id="rId5"/>
    <p:sldId id="897" r:id="rId6"/>
    <p:sldId id="911" r:id="rId7"/>
    <p:sldId id="913" r:id="rId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630" autoAdjust="0"/>
    <p:restoredTop sz="94291" autoAdjust="0"/>
  </p:normalViewPr>
  <p:slideViewPr>
    <p:cSldViewPr snapToGrid="0" snapToObjects="1">
      <p:cViewPr varScale="1">
        <p:scale>
          <a:sx n="68" d="100"/>
          <a:sy n="68" d="100"/>
        </p:scale>
        <p:origin x="30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M ferry Stlo" userId="bfee7af4681909ec" providerId="LiveId" clId="{92BDC8CF-D19D-4048-9162-3D1B8AD298F3}"/>
    <pc:docChg chg="modSld">
      <pc:chgData name="CM ferry Stlo" userId="bfee7af4681909ec" providerId="LiveId" clId="{92BDC8CF-D19D-4048-9162-3D1B8AD298F3}" dt="2021-04-05T09:32:45.980" v="1" actId="20577"/>
      <pc:docMkLst>
        <pc:docMk/>
      </pc:docMkLst>
      <pc:sldChg chg="modSp">
        <pc:chgData name="CM ferry Stlo" userId="bfee7af4681909ec" providerId="LiveId" clId="{92BDC8CF-D19D-4048-9162-3D1B8AD298F3}" dt="2021-04-05T09:32:45.980" v="1" actId="20577"/>
        <pc:sldMkLst>
          <pc:docMk/>
          <pc:sldMk cId="750331666" sldId="913"/>
        </pc:sldMkLst>
        <pc:spChg chg="mod">
          <ac:chgData name="CM ferry Stlo" userId="bfee7af4681909ec" providerId="LiveId" clId="{92BDC8CF-D19D-4048-9162-3D1B8AD298F3}" dt="2021-04-05T09:32:45.980" v="1" actId="20577"/>
          <ac:spMkLst>
            <pc:docMk/>
            <pc:sldMk cId="750331666" sldId="913"/>
            <ac:spMk id="46" creationId="{EAE8B18F-7D63-400A-8787-2F25B50A9FF1}"/>
          </ac:spMkLst>
        </pc:spChg>
      </pc:sldChg>
    </pc:docChg>
  </pc:docChgLst>
  <pc:docChgLst>
    <pc:chgData name="CM ferry Stlo" userId="bfee7af4681909ec" providerId="LiveId" clId="{8D4A9B00-3ADF-4A01-8DBB-302F7DD47F30}"/>
    <pc:docChg chg="modSld">
      <pc:chgData name="CM ferry Stlo" userId="bfee7af4681909ec" providerId="LiveId" clId="{8D4A9B00-3ADF-4A01-8DBB-302F7DD47F30}" dt="2021-03-09T16:48:42.312" v="1" actId="20577"/>
      <pc:docMkLst>
        <pc:docMk/>
      </pc:docMkLst>
      <pc:sldChg chg="modSp">
        <pc:chgData name="CM ferry Stlo" userId="bfee7af4681909ec" providerId="LiveId" clId="{8D4A9B00-3ADF-4A01-8DBB-302F7DD47F30}" dt="2021-03-09T16:48:42.312" v="1" actId="20577"/>
        <pc:sldMkLst>
          <pc:docMk/>
          <pc:sldMk cId="3485065054" sldId="892"/>
        </pc:sldMkLst>
        <pc:spChg chg="mod">
          <ac:chgData name="CM ferry Stlo" userId="bfee7af4681909ec" providerId="LiveId" clId="{8D4A9B00-3ADF-4A01-8DBB-302F7DD47F30}" dt="2021-03-09T16:48:42.312" v="1" actId="20577"/>
          <ac:spMkLst>
            <pc:docMk/>
            <pc:sldMk cId="3485065054" sldId="892"/>
            <ac:spMk id="65" creationId="{CDCA5286-4CA7-4EB6-B191-CC73618E1F9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60BD7-4BF6-4132-8BC3-A4878D10C7DF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75575-07FF-4E2A-83E8-BDFAF331F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4755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F75575-07FF-4E2A-83E8-BDFAF331FC4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320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F75575-07FF-4E2A-83E8-BDFAF331FC4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0997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F75575-07FF-4E2A-83E8-BDFAF331FC4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719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F75575-07FF-4E2A-83E8-BDFAF331FC4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407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734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280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0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8432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437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9233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93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663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014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179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7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498D3-F484-114D-AD65-2DBAC23E61F0}" type="datetimeFigureOut">
              <a:rPr lang="fr-FR" smtClean="0"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4C8EC-225C-DF4E-B794-2AC6B031E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74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2.png"/><Relationship Id="rId7" Type="http://schemas.openxmlformats.org/officeDocument/2006/relationships/image" Target="../media/image8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88.png"/><Relationship Id="rId5" Type="http://schemas.openxmlformats.org/officeDocument/2006/relationships/image" Target="../media/image800.png"/><Relationship Id="rId10" Type="http://schemas.openxmlformats.org/officeDocument/2006/relationships/image" Target="../media/image87.png"/><Relationship Id="rId4" Type="http://schemas.openxmlformats.org/officeDocument/2006/relationships/image" Target="../media/image790.png"/><Relationship Id="rId9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2.png"/><Relationship Id="rId7" Type="http://schemas.openxmlformats.org/officeDocument/2006/relationships/image" Target="../media/image9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JP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4.png"/><Relationship Id="rId18" Type="http://schemas.openxmlformats.org/officeDocument/2006/relationships/image" Target="../media/image37.png"/><Relationship Id="rId3" Type="http://schemas.openxmlformats.org/officeDocument/2006/relationships/image" Target="../media/image3.JPG"/><Relationship Id="rId21" Type="http://schemas.openxmlformats.org/officeDocument/2006/relationships/image" Target="../media/image40.png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6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5" Type="http://schemas.openxmlformats.org/officeDocument/2006/relationships/image" Target="../media/image35.png"/><Relationship Id="rId10" Type="http://schemas.openxmlformats.org/officeDocument/2006/relationships/image" Target="../media/image66.png"/><Relationship Id="rId19" Type="http://schemas.openxmlformats.org/officeDocument/2006/relationships/image" Target="../media/image38.png"/><Relationship Id="rId4" Type="http://schemas.openxmlformats.org/officeDocument/2006/relationships/image" Target="../media/image2.png"/><Relationship Id="rId1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44.png"/><Relationship Id="rId18" Type="http://schemas.openxmlformats.org/officeDocument/2006/relationships/image" Target="../media/image108.png"/><Relationship Id="rId3" Type="http://schemas.openxmlformats.org/officeDocument/2006/relationships/image" Target="../media/image3.JPG"/><Relationship Id="rId21" Type="http://schemas.openxmlformats.org/officeDocument/2006/relationships/image" Target="../media/image47.png"/><Relationship Id="rId7" Type="http://schemas.openxmlformats.org/officeDocument/2006/relationships/image" Target="../media/image970.png"/><Relationship Id="rId12" Type="http://schemas.openxmlformats.org/officeDocument/2006/relationships/image" Target="../media/image43.png"/><Relationship Id="rId17" Type="http://schemas.openxmlformats.org/officeDocument/2006/relationships/image" Target="../media/image10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6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0.png"/><Relationship Id="rId11" Type="http://schemas.openxmlformats.org/officeDocument/2006/relationships/image" Target="../media/image42.png"/><Relationship Id="rId15" Type="http://schemas.openxmlformats.org/officeDocument/2006/relationships/image" Target="../media/image105.png"/><Relationship Id="rId10" Type="http://schemas.openxmlformats.org/officeDocument/2006/relationships/image" Target="../media/image41.png"/><Relationship Id="rId19" Type="http://schemas.openxmlformats.org/officeDocument/2006/relationships/image" Target="../media/image45.png"/><Relationship Id="rId4" Type="http://schemas.openxmlformats.org/officeDocument/2006/relationships/image" Target="../media/image2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Relationship Id="rId22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3.JPG"/><Relationship Id="rId21" Type="http://schemas.openxmlformats.org/officeDocument/2006/relationships/image" Target="../media/image63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0.png"/><Relationship Id="rId11" Type="http://schemas.openxmlformats.org/officeDocument/2006/relationships/image" Target="../media/image53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Relationship Id="rId22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6C5D266-79BB-4AD9-BDB6-9B919BB369EB}"/>
              </a:ext>
            </a:extLst>
          </p:cNvPr>
          <p:cNvGrpSpPr/>
          <p:nvPr/>
        </p:nvGrpSpPr>
        <p:grpSpPr>
          <a:xfrm>
            <a:off x="-5579" y="-9337"/>
            <a:ext cx="9149579" cy="6935773"/>
            <a:chOff x="-5579" y="-9337"/>
            <a:chExt cx="9149579" cy="6935773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1F6B172B-42AE-49DE-A857-E4E849DCA3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59708"/>
            <a:stretch/>
          </p:blipFill>
          <p:spPr>
            <a:xfrm>
              <a:off x="1125415" y="24593"/>
              <a:ext cx="8018585" cy="1835554"/>
            </a:xfrm>
            <a:prstGeom prst="rect">
              <a:avLst/>
            </a:prstGeom>
          </p:spPr>
        </p:pic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0126D670-7857-4E81-82A2-9AAE07ED9752}"/>
                </a:ext>
              </a:extLst>
            </p:cNvPr>
            <p:cNvGrpSpPr/>
            <p:nvPr/>
          </p:nvGrpSpPr>
          <p:grpSpPr>
            <a:xfrm>
              <a:off x="-5579" y="4388044"/>
              <a:ext cx="9149579" cy="2538392"/>
              <a:chOff x="-5579" y="4430576"/>
              <a:chExt cx="9149579" cy="2538392"/>
            </a:xfrm>
          </p:grpSpPr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61124A11-E91E-4F06-A590-4413F8071F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96692"/>
              <a:stretch/>
            </p:blipFill>
            <p:spPr>
              <a:xfrm>
                <a:off x="-5579" y="6742130"/>
                <a:ext cx="9144000" cy="226838"/>
              </a:xfrm>
              <a:prstGeom prst="rect">
                <a:avLst/>
              </a:prstGeom>
            </p:spPr>
          </p:pic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095AEDA2-B132-474B-BFF7-48DE72D5DC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58736" b="6231"/>
              <a:stretch/>
            </p:blipFill>
            <p:spPr>
              <a:xfrm>
                <a:off x="0" y="4430576"/>
                <a:ext cx="9144000" cy="2402540"/>
              </a:xfrm>
              <a:prstGeom prst="rect">
                <a:avLst/>
              </a:prstGeom>
            </p:spPr>
          </p:pic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63A2304E-210A-46EF-A747-D560B3620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5815" y="-9337"/>
              <a:ext cx="1111967" cy="1124461"/>
            </a:xfrm>
            <a:prstGeom prst="rect">
              <a:avLst/>
            </a:prstGeom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F4F28FDC-70C2-4CA6-B761-46A18802BC78}"/>
              </a:ext>
            </a:extLst>
          </p:cNvPr>
          <p:cNvSpPr txBox="1"/>
          <p:nvPr/>
        </p:nvSpPr>
        <p:spPr>
          <a:xfrm>
            <a:off x="138771" y="1793776"/>
            <a:ext cx="9141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Aide le tailleur et le juge à passer d’une fraction décimale à un nombre décimal.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890E0AE0-97AF-42BC-A94B-CA1DFF7F66C0}"/>
                  </a:ext>
                </a:extLst>
              </p:cNvPr>
              <p:cNvSpPr txBox="1"/>
              <p:nvPr/>
            </p:nvSpPr>
            <p:spPr>
              <a:xfrm>
                <a:off x="4751516" y="2122601"/>
                <a:ext cx="2006927" cy="61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245</m:t>
                          </m:r>
                        </m:num>
                        <m:den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m:rPr>
                          <m:nor/>
                        </m:rP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m:t>=</m:t>
                      </m:r>
                    </m:oMath>
                  </m:oMathPara>
                </a14:m>
                <a:endParaRPr lang="fr-FR" sz="20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890E0AE0-97AF-42BC-A94B-CA1DFF7F66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516" y="2122601"/>
                <a:ext cx="2006927" cy="6183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7398006-E4E3-4F14-8A5D-D15AE9A42FEA}"/>
                  </a:ext>
                </a:extLst>
              </p:cNvPr>
              <p:cNvSpPr txBox="1"/>
              <p:nvPr/>
            </p:nvSpPr>
            <p:spPr>
              <a:xfrm>
                <a:off x="4751515" y="2883065"/>
                <a:ext cx="2006927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478</m:t>
                          </m:r>
                        </m:num>
                        <m:den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m:rPr>
                          <m:nor/>
                        </m:rP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7398006-E4E3-4F14-8A5D-D15AE9A42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515" y="2883065"/>
                <a:ext cx="2006927" cy="6127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6F581045-E97B-4587-AC84-3BF7DBBD0700}"/>
                  </a:ext>
                </a:extLst>
              </p:cNvPr>
              <p:cNvSpPr txBox="1"/>
              <p:nvPr/>
            </p:nvSpPr>
            <p:spPr>
              <a:xfrm>
                <a:off x="4738601" y="3673383"/>
                <a:ext cx="2006927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6201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6F581045-E97B-4587-AC84-3BF7DBBD0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601" y="3673383"/>
                <a:ext cx="2006927" cy="616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9989223E-204E-48BF-BBB1-A9EE390E3EC4}"/>
              </a:ext>
            </a:extLst>
          </p:cNvPr>
          <p:cNvCxnSpPr>
            <a:cxnSpLocks/>
          </p:cNvCxnSpPr>
          <p:nvPr/>
        </p:nvCxnSpPr>
        <p:spPr>
          <a:xfrm>
            <a:off x="6727531" y="2178434"/>
            <a:ext cx="12160" cy="207407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214BAA12-C2AB-4936-B98A-15886FF57293}"/>
                  </a:ext>
                </a:extLst>
              </p:cNvPr>
              <p:cNvSpPr txBox="1"/>
              <p:nvPr/>
            </p:nvSpPr>
            <p:spPr>
              <a:xfrm>
                <a:off x="6702120" y="2136191"/>
                <a:ext cx="2006927" cy="62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1785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8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214BAA12-C2AB-4936-B98A-15886FF57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2120" y="2136191"/>
                <a:ext cx="2006927" cy="6222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388485B7-1D46-4DBE-99A4-554158134488}"/>
                  </a:ext>
                </a:extLst>
              </p:cNvPr>
              <p:cNvSpPr txBox="1"/>
              <p:nvPr/>
            </p:nvSpPr>
            <p:spPr>
              <a:xfrm>
                <a:off x="6743229" y="2899628"/>
                <a:ext cx="2006927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</a:t>
                </a:r>
                <a:endParaRPr lang="fr-FR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388485B7-1D46-4DBE-99A4-554158134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3229" y="2899628"/>
                <a:ext cx="2006927" cy="616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258F5F17-B9DA-48E5-B8AD-A48AF43C3E49}"/>
                  </a:ext>
                </a:extLst>
              </p:cNvPr>
              <p:cNvSpPr txBox="1"/>
              <p:nvPr/>
            </p:nvSpPr>
            <p:spPr>
              <a:xfrm>
                <a:off x="6740824" y="3658810"/>
                <a:ext cx="2006927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593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258F5F17-B9DA-48E5-B8AD-A48AF43C3E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824" y="3658810"/>
                <a:ext cx="2006927" cy="6169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Shape 1">
            <a:extLst>
              <a:ext uri="{FF2B5EF4-FFF2-40B4-BE49-F238E27FC236}">
                <a16:creationId xmlns:a16="http://schemas.microsoft.com/office/drawing/2014/main" id="{CC105EE3-C0D8-4D4B-92A3-A199FB5F366B}"/>
              </a:ext>
            </a:extLst>
          </p:cNvPr>
          <p:cNvSpPr txBox="1"/>
          <p:nvPr/>
        </p:nvSpPr>
        <p:spPr>
          <a:xfrm>
            <a:off x="-5579" y="2451"/>
            <a:ext cx="976717" cy="503012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CM1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4CBEB77-919E-479E-949D-F16B1D3A3EE9}"/>
              </a:ext>
            </a:extLst>
          </p:cNvPr>
          <p:cNvCxnSpPr>
            <a:cxnSpLocks/>
          </p:cNvCxnSpPr>
          <p:nvPr/>
        </p:nvCxnSpPr>
        <p:spPr>
          <a:xfrm>
            <a:off x="1882672" y="2188061"/>
            <a:ext cx="0" cy="227611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77E7607-3639-408C-A9E9-2EBDDA3A3414}"/>
                  </a:ext>
                </a:extLst>
              </p:cNvPr>
              <p:cNvSpPr txBox="1"/>
              <p:nvPr/>
            </p:nvSpPr>
            <p:spPr>
              <a:xfrm>
                <a:off x="62923" y="2136191"/>
                <a:ext cx="1769960" cy="21691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571</m:t>
                        </m:r>
                      </m:num>
                      <m:den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 </a:t>
                </a:r>
                <a:endParaRPr lang="fr-FR" sz="2400" dirty="0">
                  <a:solidFill>
                    <a:srgbClr val="00B050"/>
                  </a:solidFill>
                </a:endParaRPr>
              </a:p>
              <a:p>
                <a:endParaRPr lang="fr-FR" sz="1600" dirty="0">
                  <a:solidFill>
                    <a:srgbClr val="00B05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 </a:t>
                </a:r>
                <a:endParaRPr lang="fr-FR" sz="2400" dirty="0">
                  <a:solidFill>
                    <a:srgbClr val="00B050"/>
                  </a:solidFill>
                </a:endParaRPr>
              </a:p>
              <a:p>
                <a:endParaRPr lang="fr-FR" sz="1600" dirty="0">
                  <a:solidFill>
                    <a:srgbClr val="00B05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354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= </a:t>
                </a:r>
                <a:endParaRPr lang="fr-FR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77E7607-3639-408C-A9E9-2EBDDA3A3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3" y="2136191"/>
                <a:ext cx="1769960" cy="2169184"/>
              </a:xfrm>
              <a:prstGeom prst="rect">
                <a:avLst/>
              </a:prstGeom>
              <a:blipFill>
                <a:blip r:embed="rId10"/>
                <a:stretch>
                  <a:fillRect b="-16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927A2487-7225-40E2-AEAE-4211EE4E1EAE}"/>
                  </a:ext>
                </a:extLst>
              </p:cNvPr>
              <p:cNvSpPr txBox="1"/>
              <p:nvPr/>
            </p:nvSpPr>
            <p:spPr>
              <a:xfrm>
                <a:off x="1878210" y="1786936"/>
                <a:ext cx="977369" cy="25332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fr-FR" sz="24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8540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 </a:t>
                </a:r>
              </a:p>
              <a:p>
                <a:endParaRPr lang="fr-FR" sz="1600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74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</a:t>
                </a:r>
              </a:p>
              <a:p>
                <a:endParaRPr lang="fr-FR" sz="1600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641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</a:t>
                </a: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927A2487-7225-40E2-AEAE-4211EE4E1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210" y="1786936"/>
                <a:ext cx="977369" cy="2533258"/>
              </a:xfrm>
              <a:prstGeom prst="rect">
                <a:avLst/>
              </a:prstGeom>
              <a:blipFill>
                <a:blip r:embed="rId11"/>
                <a:stretch>
                  <a:fillRect r="-16875" b="-12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C14087E9-9788-44EF-80F8-31CB4962921F}"/>
              </a:ext>
            </a:extLst>
          </p:cNvPr>
          <p:cNvCxnSpPr>
            <a:cxnSpLocks/>
          </p:cNvCxnSpPr>
          <p:nvPr/>
        </p:nvCxnSpPr>
        <p:spPr>
          <a:xfrm>
            <a:off x="4727685" y="2136191"/>
            <a:ext cx="0" cy="227611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Shape 2">
            <a:extLst>
              <a:ext uri="{FF2B5EF4-FFF2-40B4-BE49-F238E27FC236}">
                <a16:creationId xmlns:a16="http://schemas.microsoft.com/office/drawing/2014/main" id="{D8F9AFFB-F552-4C77-B88B-21D9F58BC547}"/>
              </a:ext>
            </a:extLst>
          </p:cNvPr>
          <p:cNvSpPr txBox="1"/>
          <p:nvPr/>
        </p:nvSpPr>
        <p:spPr>
          <a:xfrm>
            <a:off x="-5579" y="520368"/>
            <a:ext cx="976717" cy="503012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CM2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90FCD11-628A-48A2-8BD7-BBADFB2B7A19}"/>
              </a:ext>
            </a:extLst>
          </p:cNvPr>
          <p:cNvSpPr txBox="1"/>
          <p:nvPr/>
        </p:nvSpPr>
        <p:spPr>
          <a:xfrm>
            <a:off x="858141" y="2202880"/>
            <a:ext cx="91439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5,71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7B77049-41B3-4609-9287-94383557EA2B}"/>
              </a:ext>
            </a:extLst>
          </p:cNvPr>
          <p:cNvSpPr txBox="1"/>
          <p:nvPr/>
        </p:nvSpPr>
        <p:spPr>
          <a:xfrm>
            <a:off x="5460662" y="2193808"/>
            <a:ext cx="914399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24,5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7C52552-EB0B-4512-915A-8F0575C09C9C}"/>
              </a:ext>
            </a:extLst>
          </p:cNvPr>
          <p:cNvSpPr txBox="1"/>
          <p:nvPr/>
        </p:nvSpPr>
        <p:spPr>
          <a:xfrm>
            <a:off x="747474" y="2940589"/>
            <a:ext cx="725405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1,2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CD91873-4A5D-4326-9AC0-BD71FE4EF440}"/>
              </a:ext>
            </a:extLst>
          </p:cNvPr>
          <p:cNvSpPr txBox="1"/>
          <p:nvPr/>
        </p:nvSpPr>
        <p:spPr>
          <a:xfrm>
            <a:off x="5467062" y="2996666"/>
            <a:ext cx="914399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4,78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EA427D8-5486-46E6-B75B-C950D802B78B}"/>
              </a:ext>
            </a:extLst>
          </p:cNvPr>
          <p:cNvSpPr txBox="1"/>
          <p:nvPr/>
        </p:nvSpPr>
        <p:spPr>
          <a:xfrm>
            <a:off x="747474" y="3711883"/>
            <a:ext cx="91439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3,54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5469AD-F35F-4E37-9DD2-611B2BF1F66F}"/>
              </a:ext>
            </a:extLst>
          </p:cNvPr>
          <p:cNvSpPr txBox="1"/>
          <p:nvPr/>
        </p:nvSpPr>
        <p:spPr>
          <a:xfrm>
            <a:off x="5659907" y="3729136"/>
            <a:ext cx="960810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62,01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1F9D9EF-234D-4EF8-B977-1AAEECA256CA}"/>
              </a:ext>
            </a:extLst>
          </p:cNvPr>
          <p:cNvSpPr txBox="1"/>
          <p:nvPr/>
        </p:nvSpPr>
        <p:spPr>
          <a:xfrm>
            <a:off x="2794656" y="2210122"/>
            <a:ext cx="185374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854 </a:t>
            </a:r>
            <a:r>
              <a:rPr lang="fr-FR" sz="1600" dirty="0"/>
              <a:t>ou</a:t>
            </a:r>
            <a:r>
              <a:rPr lang="fr-FR" sz="2400" dirty="0"/>
              <a:t> 854,0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5E41382-A0E8-4528-A6F0-D82A4D7DE8AB}"/>
              </a:ext>
            </a:extLst>
          </p:cNvPr>
          <p:cNvSpPr txBox="1"/>
          <p:nvPr/>
        </p:nvSpPr>
        <p:spPr>
          <a:xfrm>
            <a:off x="7625910" y="2200955"/>
            <a:ext cx="1097034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178,5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11ACA24-6CA3-4DD0-96A4-920E0386DC84}"/>
              </a:ext>
            </a:extLst>
          </p:cNvPr>
          <p:cNvSpPr txBox="1"/>
          <p:nvPr/>
        </p:nvSpPr>
        <p:spPr>
          <a:xfrm>
            <a:off x="2671798" y="2945473"/>
            <a:ext cx="91439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0,74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AC5F39E-B6AD-402F-8ADB-EB6F3738E117}"/>
              </a:ext>
            </a:extLst>
          </p:cNvPr>
          <p:cNvSpPr txBox="1"/>
          <p:nvPr/>
        </p:nvSpPr>
        <p:spPr>
          <a:xfrm>
            <a:off x="7462647" y="3008705"/>
            <a:ext cx="170901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1,00 </a:t>
            </a:r>
            <a:r>
              <a:rPr lang="fr-FR" i="1" dirty="0"/>
              <a:t>ou</a:t>
            </a:r>
            <a:r>
              <a:rPr lang="fr-FR" sz="2400" dirty="0"/>
              <a:t> 1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3BC59C1-8303-4EAE-A39D-F10FDB8E19ED}"/>
              </a:ext>
            </a:extLst>
          </p:cNvPr>
          <p:cNvSpPr txBox="1"/>
          <p:nvPr/>
        </p:nvSpPr>
        <p:spPr>
          <a:xfrm>
            <a:off x="2693975" y="3711883"/>
            <a:ext cx="91439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64,1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E9D2344-162A-45A3-AEDA-FEBD6DCA4CFB}"/>
              </a:ext>
            </a:extLst>
          </p:cNvPr>
          <p:cNvSpPr txBox="1"/>
          <p:nvPr/>
        </p:nvSpPr>
        <p:spPr>
          <a:xfrm>
            <a:off x="7523724" y="3711883"/>
            <a:ext cx="872802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59,3</a:t>
            </a:r>
          </a:p>
        </p:txBody>
      </p:sp>
    </p:spTree>
    <p:extLst>
      <p:ext uri="{BB962C8B-B14F-4D97-AF65-F5344CB8AC3E}">
        <p14:creationId xmlns:p14="http://schemas.microsoft.com/office/powerpoint/2010/main" val="359047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e 37">
            <a:extLst>
              <a:ext uri="{FF2B5EF4-FFF2-40B4-BE49-F238E27FC236}">
                <a16:creationId xmlns:a16="http://schemas.microsoft.com/office/drawing/2014/main" id="{829E498D-2CF2-4754-ADAD-00BE2E8B0010}"/>
              </a:ext>
            </a:extLst>
          </p:cNvPr>
          <p:cNvGrpSpPr/>
          <p:nvPr/>
        </p:nvGrpSpPr>
        <p:grpSpPr>
          <a:xfrm>
            <a:off x="-5579" y="-9337"/>
            <a:ext cx="9149579" cy="6935773"/>
            <a:chOff x="-5579" y="-9337"/>
            <a:chExt cx="9149579" cy="6935773"/>
          </a:xfrm>
        </p:grpSpPr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CF12DB07-9AB4-44AE-80D6-DC687482AE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59708"/>
            <a:stretch/>
          </p:blipFill>
          <p:spPr>
            <a:xfrm>
              <a:off x="1125415" y="24593"/>
              <a:ext cx="8018585" cy="1835554"/>
            </a:xfrm>
            <a:prstGeom prst="rect">
              <a:avLst/>
            </a:prstGeom>
          </p:spPr>
        </p:pic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C803145B-8E02-4FCB-A304-04FBC5BC63DB}"/>
                </a:ext>
              </a:extLst>
            </p:cNvPr>
            <p:cNvGrpSpPr/>
            <p:nvPr/>
          </p:nvGrpSpPr>
          <p:grpSpPr>
            <a:xfrm>
              <a:off x="-5579" y="4388044"/>
              <a:ext cx="9149579" cy="2538392"/>
              <a:chOff x="-5579" y="4430576"/>
              <a:chExt cx="9149579" cy="2538392"/>
            </a:xfrm>
          </p:grpSpPr>
          <p:pic>
            <p:nvPicPr>
              <p:cNvPr id="48" name="Image 47">
                <a:extLst>
                  <a:ext uri="{FF2B5EF4-FFF2-40B4-BE49-F238E27FC236}">
                    <a16:creationId xmlns:a16="http://schemas.microsoft.com/office/drawing/2014/main" id="{14B55507-7B3F-4C26-A9F3-321951FAAA4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96692"/>
              <a:stretch/>
            </p:blipFill>
            <p:spPr>
              <a:xfrm>
                <a:off x="-5579" y="6742130"/>
                <a:ext cx="9144000" cy="226838"/>
              </a:xfrm>
              <a:prstGeom prst="rect">
                <a:avLst/>
              </a:prstGeom>
            </p:spPr>
          </p:pic>
          <p:pic>
            <p:nvPicPr>
              <p:cNvPr id="49" name="Image 48">
                <a:extLst>
                  <a:ext uri="{FF2B5EF4-FFF2-40B4-BE49-F238E27FC236}">
                    <a16:creationId xmlns:a16="http://schemas.microsoft.com/office/drawing/2014/main" id="{FA0D9E25-CB23-433C-9A37-20B078A4D7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58736" b="6231"/>
              <a:stretch/>
            </p:blipFill>
            <p:spPr>
              <a:xfrm>
                <a:off x="0" y="4430576"/>
                <a:ext cx="9144000" cy="2402540"/>
              </a:xfrm>
              <a:prstGeom prst="rect">
                <a:avLst/>
              </a:prstGeom>
            </p:spPr>
          </p:pic>
        </p:grpSp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879C5876-6E62-4C68-95E0-679BB2B0D3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5815" y="-9337"/>
              <a:ext cx="1111967" cy="1124461"/>
            </a:xfrm>
            <a:prstGeom prst="rect">
              <a:avLst/>
            </a:prstGeom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F4F28FDC-70C2-4CA6-B761-46A18802BC78}"/>
              </a:ext>
            </a:extLst>
          </p:cNvPr>
          <p:cNvSpPr txBox="1"/>
          <p:nvPr/>
        </p:nvSpPr>
        <p:spPr>
          <a:xfrm>
            <a:off x="157093" y="1818729"/>
            <a:ext cx="9141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Aide le tailleur et le juge à passer d’une fraction décimale à un nombre décimal.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890E0AE0-97AF-42BC-A94B-CA1DFF7F66C0}"/>
                  </a:ext>
                </a:extLst>
              </p:cNvPr>
              <p:cNvSpPr txBox="1"/>
              <p:nvPr/>
            </p:nvSpPr>
            <p:spPr>
              <a:xfrm>
                <a:off x="4343549" y="2122601"/>
                <a:ext cx="2006927" cy="61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653</m:t>
                          </m:r>
                        </m:num>
                        <m:den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m:rPr>
                          <m:nor/>
                        </m:rP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m:t>=</m:t>
                      </m:r>
                    </m:oMath>
                  </m:oMathPara>
                </a14:m>
                <a:endParaRPr lang="fr-FR" sz="20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890E0AE0-97AF-42BC-A94B-CA1DFF7F66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549" y="2122601"/>
                <a:ext cx="2006927" cy="6183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7398006-E4E3-4F14-8A5D-D15AE9A42FEA}"/>
                  </a:ext>
                </a:extLst>
              </p:cNvPr>
              <p:cNvSpPr txBox="1"/>
              <p:nvPr/>
            </p:nvSpPr>
            <p:spPr>
              <a:xfrm>
                <a:off x="4343548" y="2883065"/>
                <a:ext cx="2006927" cy="636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1256</m:t>
                          </m:r>
                        </m:num>
                        <m:den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m:rPr>
                          <m:nor/>
                        </m:rP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7398006-E4E3-4F14-8A5D-D15AE9A42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548" y="2883065"/>
                <a:ext cx="2006927" cy="6365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6F581045-E97B-4587-AC84-3BF7DBBD0700}"/>
                  </a:ext>
                </a:extLst>
              </p:cNvPr>
              <p:cNvSpPr txBox="1"/>
              <p:nvPr/>
            </p:nvSpPr>
            <p:spPr>
              <a:xfrm>
                <a:off x="4330634" y="3673383"/>
                <a:ext cx="2006927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37841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6F581045-E97B-4587-AC84-3BF7DBBD0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634" y="3673383"/>
                <a:ext cx="2006927" cy="616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9989223E-204E-48BF-BBB1-A9EE390E3EC4}"/>
              </a:ext>
            </a:extLst>
          </p:cNvPr>
          <p:cNvCxnSpPr>
            <a:cxnSpLocks/>
          </p:cNvCxnSpPr>
          <p:nvPr/>
        </p:nvCxnSpPr>
        <p:spPr>
          <a:xfrm>
            <a:off x="6727531" y="2178434"/>
            <a:ext cx="12160" cy="207407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214BAA12-C2AB-4936-B98A-15886FF57293}"/>
                  </a:ext>
                </a:extLst>
              </p:cNvPr>
              <p:cNvSpPr txBox="1"/>
              <p:nvPr/>
            </p:nvSpPr>
            <p:spPr>
              <a:xfrm>
                <a:off x="6709006" y="2136191"/>
                <a:ext cx="2006927" cy="62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9378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8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214BAA12-C2AB-4936-B98A-15886FF57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006" y="2136191"/>
                <a:ext cx="2006927" cy="6222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388485B7-1D46-4DBE-99A4-554158134488}"/>
                  </a:ext>
                </a:extLst>
              </p:cNvPr>
              <p:cNvSpPr txBox="1"/>
              <p:nvPr/>
            </p:nvSpPr>
            <p:spPr>
              <a:xfrm>
                <a:off x="6743229" y="2899628"/>
                <a:ext cx="2006927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524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</a:t>
                </a:r>
                <a:endParaRPr lang="fr-FR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388485B7-1D46-4DBE-99A4-554158134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3229" y="2899628"/>
                <a:ext cx="2006927" cy="616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258F5F17-B9DA-48E5-B8AD-A48AF43C3E49}"/>
                  </a:ext>
                </a:extLst>
              </p:cNvPr>
              <p:cNvSpPr txBox="1"/>
              <p:nvPr/>
            </p:nvSpPr>
            <p:spPr>
              <a:xfrm>
                <a:off x="6740824" y="3658810"/>
                <a:ext cx="2006927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6721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258F5F17-B9DA-48E5-B8AD-A48AF43C3E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824" y="3658810"/>
                <a:ext cx="2006927" cy="6169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Shape 1">
            <a:extLst>
              <a:ext uri="{FF2B5EF4-FFF2-40B4-BE49-F238E27FC236}">
                <a16:creationId xmlns:a16="http://schemas.microsoft.com/office/drawing/2014/main" id="{CC105EE3-C0D8-4D4B-92A3-A199FB5F366B}"/>
              </a:ext>
            </a:extLst>
          </p:cNvPr>
          <p:cNvSpPr txBox="1"/>
          <p:nvPr/>
        </p:nvSpPr>
        <p:spPr>
          <a:xfrm>
            <a:off x="-5579" y="2451"/>
            <a:ext cx="976717" cy="503012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CM1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4CBEB77-919E-479E-949D-F16B1D3A3EE9}"/>
              </a:ext>
            </a:extLst>
          </p:cNvPr>
          <p:cNvCxnSpPr>
            <a:cxnSpLocks/>
          </p:cNvCxnSpPr>
          <p:nvPr/>
        </p:nvCxnSpPr>
        <p:spPr>
          <a:xfrm>
            <a:off x="1882672" y="2188061"/>
            <a:ext cx="0" cy="227611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77E7607-3639-408C-A9E9-2EBDDA3A3414}"/>
                  </a:ext>
                </a:extLst>
              </p:cNvPr>
              <p:cNvSpPr txBox="1"/>
              <p:nvPr/>
            </p:nvSpPr>
            <p:spPr>
              <a:xfrm>
                <a:off x="-60586" y="2136191"/>
                <a:ext cx="1769960" cy="21691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4187</m:t>
                        </m:r>
                      </m:num>
                      <m:den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 </a:t>
                </a:r>
                <a:endParaRPr lang="fr-FR" sz="2400" dirty="0">
                  <a:solidFill>
                    <a:srgbClr val="00B050"/>
                  </a:solidFill>
                </a:endParaRPr>
              </a:p>
              <a:p>
                <a:endParaRPr lang="fr-FR" sz="1600" dirty="0">
                  <a:solidFill>
                    <a:srgbClr val="00B05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682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 </a:t>
                </a:r>
                <a:endParaRPr lang="fr-FR" sz="2400" dirty="0">
                  <a:solidFill>
                    <a:srgbClr val="00B050"/>
                  </a:solidFill>
                </a:endParaRPr>
              </a:p>
              <a:p>
                <a:endParaRPr lang="fr-FR" sz="1600" dirty="0">
                  <a:solidFill>
                    <a:srgbClr val="00B05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3176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= </a:t>
                </a:r>
                <a:endParaRPr lang="fr-FR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77E7607-3639-408C-A9E9-2EBDDA3A3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0586" y="2136191"/>
                <a:ext cx="1769960" cy="2169184"/>
              </a:xfrm>
              <a:prstGeom prst="rect">
                <a:avLst/>
              </a:prstGeom>
              <a:blipFill>
                <a:blip r:embed="rId10"/>
                <a:stretch>
                  <a:fillRect b="-11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927A2487-7225-40E2-AEAE-4211EE4E1EAE}"/>
                  </a:ext>
                </a:extLst>
              </p:cNvPr>
              <p:cNvSpPr txBox="1"/>
              <p:nvPr/>
            </p:nvSpPr>
            <p:spPr>
              <a:xfrm>
                <a:off x="1878210" y="1786936"/>
                <a:ext cx="977369" cy="2559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fr-FR" sz="24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 </a:t>
                </a:r>
              </a:p>
              <a:p>
                <a:endParaRPr lang="fr-FR" sz="1600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346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</a:t>
                </a:r>
              </a:p>
              <a:p>
                <a:endParaRPr lang="fr-FR" sz="1600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987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</a:t>
                </a: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927A2487-7225-40E2-AEAE-4211EE4E1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210" y="1786936"/>
                <a:ext cx="977369" cy="255916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C14087E9-9788-44EF-80F8-31CB4962921F}"/>
              </a:ext>
            </a:extLst>
          </p:cNvPr>
          <p:cNvCxnSpPr>
            <a:cxnSpLocks/>
          </p:cNvCxnSpPr>
          <p:nvPr/>
        </p:nvCxnSpPr>
        <p:spPr>
          <a:xfrm>
            <a:off x="4319722" y="2136191"/>
            <a:ext cx="0" cy="227611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Shape 2">
            <a:extLst>
              <a:ext uri="{FF2B5EF4-FFF2-40B4-BE49-F238E27FC236}">
                <a16:creationId xmlns:a16="http://schemas.microsoft.com/office/drawing/2014/main" id="{D8F9AFFB-F552-4C77-B88B-21D9F58BC547}"/>
              </a:ext>
            </a:extLst>
          </p:cNvPr>
          <p:cNvSpPr txBox="1"/>
          <p:nvPr/>
        </p:nvSpPr>
        <p:spPr>
          <a:xfrm>
            <a:off x="-5579" y="520368"/>
            <a:ext cx="976717" cy="503012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CM2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90FCD11-628A-48A2-8BD7-BBADFB2B7A19}"/>
              </a:ext>
            </a:extLst>
          </p:cNvPr>
          <p:cNvSpPr txBox="1"/>
          <p:nvPr/>
        </p:nvSpPr>
        <p:spPr>
          <a:xfrm>
            <a:off x="829849" y="2202424"/>
            <a:ext cx="1024531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41,87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7B77049-41B3-4609-9287-94383557EA2B}"/>
              </a:ext>
            </a:extLst>
          </p:cNvPr>
          <p:cNvSpPr txBox="1"/>
          <p:nvPr/>
        </p:nvSpPr>
        <p:spPr>
          <a:xfrm>
            <a:off x="5053722" y="2207971"/>
            <a:ext cx="914399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65,3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7C52552-EB0B-4512-915A-8F0575C09C9C}"/>
              </a:ext>
            </a:extLst>
          </p:cNvPr>
          <p:cNvSpPr txBox="1"/>
          <p:nvPr/>
        </p:nvSpPr>
        <p:spPr>
          <a:xfrm>
            <a:off x="747474" y="2940589"/>
            <a:ext cx="827190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68,2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CD91873-4A5D-4326-9AC0-BD71FE4EF440}"/>
              </a:ext>
            </a:extLst>
          </p:cNvPr>
          <p:cNvSpPr txBox="1"/>
          <p:nvPr/>
        </p:nvSpPr>
        <p:spPr>
          <a:xfrm>
            <a:off x="5246279" y="2940588"/>
            <a:ext cx="986322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12,56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EA427D8-5486-46E6-B75B-C950D802B78B}"/>
              </a:ext>
            </a:extLst>
          </p:cNvPr>
          <p:cNvSpPr txBox="1"/>
          <p:nvPr/>
        </p:nvSpPr>
        <p:spPr>
          <a:xfrm>
            <a:off x="804508" y="3693117"/>
            <a:ext cx="97736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31,76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5469AD-F35F-4E37-9DD2-611B2BF1F66F}"/>
              </a:ext>
            </a:extLst>
          </p:cNvPr>
          <p:cNvSpPr txBox="1"/>
          <p:nvPr/>
        </p:nvSpPr>
        <p:spPr>
          <a:xfrm>
            <a:off x="5348585" y="3705651"/>
            <a:ext cx="1137657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378,41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1F9D9EF-234D-4EF8-B977-1AAEECA256CA}"/>
              </a:ext>
            </a:extLst>
          </p:cNvPr>
          <p:cNvSpPr txBox="1"/>
          <p:nvPr/>
        </p:nvSpPr>
        <p:spPr>
          <a:xfrm>
            <a:off x="2572327" y="2203212"/>
            <a:ext cx="763916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0,4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5E41382-A0E8-4528-A6F0-D82A4D7DE8AB}"/>
              </a:ext>
            </a:extLst>
          </p:cNvPr>
          <p:cNvSpPr txBox="1"/>
          <p:nvPr/>
        </p:nvSpPr>
        <p:spPr>
          <a:xfrm>
            <a:off x="7625910" y="2200923"/>
            <a:ext cx="1097034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937,8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11ACA24-6CA3-4DD0-96A4-920E0386DC84}"/>
              </a:ext>
            </a:extLst>
          </p:cNvPr>
          <p:cNvSpPr txBox="1"/>
          <p:nvPr/>
        </p:nvSpPr>
        <p:spPr>
          <a:xfrm>
            <a:off x="2687407" y="2942371"/>
            <a:ext cx="91439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3,46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AC5F39E-B6AD-402F-8ADB-EB6F3738E117}"/>
              </a:ext>
            </a:extLst>
          </p:cNvPr>
          <p:cNvSpPr txBox="1"/>
          <p:nvPr/>
        </p:nvSpPr>
        <p:spPr>
          <a:xfrm>
            <a:off x="7523724" y="2936297"/>
            <a:ext cx="872802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5,24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3BC59C1-8303-4EAE-A39D-F10FDB8E19ED}"/>
              </a:ext>
            </a:extLst>
          </p:cNvPr>
          <p:cNvSpPr txBox="1"/>
          <p:nvPr/>
        </p:nvSpPr>
        <p:spPr>
          <a:xfrm>
            <a:off x="2693975" y="3711883"/>
            <a:ext cx="91439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98,7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E9D2344-162A-45A3-AEDA-FEBD6DCA4CFB}"/>
              </a:ext>
            </a:extLst>
          </p:cNvPr>
          <p:cNvSpPr txBox="1"/>
          <p:nvPr/>
        </p:nvSpPr>
        <p:spPr>
          <a:xfrm>
            <a:off x="7625910" y="3669652"/>
            <a:ext cx="973161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672,1</a:t>
            </a:r>
          </a:p>
        </p:txBody>
      </p:sp>
    </p:spTree>
    <p:extLst>
      <p:ext uri="{BB962C8B-B14F-4D97-AF65-F5344CB8AC3E}">
        <p14:creationId xmlns:p14="http://schemas.microsoft.com/office/powerpoint/2010/main" val="285569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e 29">
            <a:extLst>
              <a:ext uri="{FF2B5EF4-FFF2-40B4-BE49-F238E27FC236}">
                <a16:creationId xmlns:a16="http://schemas.microsoft.com/office/drawing/2014/main" id="{9E1A51CB-EF5D-492B-AF0E-D39840505B2E}"/>
              </a:ext>
            </a:extLst>
          </p:cNvPr>
          <p:cNvGrpSpPr/>
          <p:nvPr/>
        </p:nvGrpSpPr>
        <p:grpSpPr>
          <a:xfrm>
            <a:off x="-5579" y="-9337"/>
            <a:ext cx="9149579" cy="6935773"/>
            <a:chOff x="-5579" y="-9337"/>
            <a:chExt cx="9149579" cy="6935773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887ABD1D-013C-4F8B-AF1B-1286612604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59708"/>
            <a:stretch/>
          </p:blipFill>
          <p:spPr>
            <a:xfrm>
              <a:off x="1125415" y="24593"/>
              <a:ext cx="8018585" cy="1835554"/>
            </a:xfrm>
            <a:prstGeom prst="rect">
              <a:avLst/>
            </a:prstGeom>
          </p:spPr>
        </p:pic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214F52A8-593A-4D85-9BAF-43B04D82D128}"/>
                </a:ext>
              </a:extLst>
            </p:cNvPr>
            <p:cNvGrpSpPr/>
            <p:nvPr/>
          </p:nvGrpSpPr>
          <p:grpSpPr>
            <a:xfrm>
              <a:off x="-5579" y="4388044"/>
              <a:ext cx="9149579" cy="2538392"/>
              <a:chOff x="-5579" y="4430576"/>
              <a:chExt cx="9149579" cy="2538392"/>
            </a:xfrm>
          </p:grpSpPr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61F94FC3-4BAE-454A-9CED-5D60E283258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96692"/>
              <a:stretch/>
            </p:blipFill>
            <p:spPr>
              <a:xfrm>
                <a:off x="-5579" y="6742130"/>
                <a:ext cx="9144000" cy="226838"/>
              </a:xfrm>
              <a:prstGeom prst="rect">
                <a:avLst/>
              </a:prstGeom>
            </p:spPr>
          </p:pic>
          <p:pic>
            <p:nvPicPr>
              <p:cNvPr id="39" name="Image 38">
                <a:extLst>
                  <a:ext uri="{FF2B5EF4-FFF2-40B4-BE49-F238E27FC236}">
                    <a16:creationId xmlns:a16="http://schemas.microsoft.com/office/drawing/2014/main" id="{F95532E8-4EFE-4789-A8A1-B718D4791F1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58736" b="6231"/>
              <a:stretch/>
            </p:blipFill>
            <p:spPr>
              <a:xfrm>
                <a:off x="0" y="4430576"/>
                <a:ext cx="9144000" cy="2402540"/>
              </a:xfrm>
              <a:prstGeom prst="rect">
                <a:avLst/>
              </a:prstGeom>
            </p:spPr>
          </p:pic>
        </p:grp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748768D1-954E-453B-A270-5FF0BD8A7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5815" y="-9337"/>
              <a:ext cx="1111967" cy="1124461"/>
            </a:xfrm>
            <a:prstGeom prst="rect">
              <a:avLst/>
            </a:prstGeom>
          </p:spPr>
        </p:pic>
      </p:grp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9989223E-204E-48BF-BBB1-A9EE390E3EC4}"/>
              </a:ext>
            </a:extLst>
          </p:cNvPr>
          <p:cNvCxnSpPr>
            <a:cxnSpLocks/>
          </p:cNvCxnSpPr>
          <p:nvPr/>
        </p:nvCxnSpPr>
        <p:spPr>
          <a:xfrm>
            <a:off x="6727531" y="2224154"/>
            <a:ext cx="12160" cy="207407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Shape 1">
            <a:extLst>
              <a:ext uri="{FF2B5EF4-FFF2-40B4-BE49-F238E27FC236}">
                <a16:creationId xmlns:a16="http://schemas.microsoft.com/office/drawing/2014/main" id="{CC105EE3-C0D8-4D4B-92A3-A199FB5F366B}"/>
              </a:ext>
            </a:extLst>
          </p:cNvPr>
          <p:cNvSpPr txBox="1"/>
          <p:nvPr/>
        </p:nvSpPr>
        <p:spPr>
          <a:xfrm>
            <a:off x="-5579" y="2451"/>
            <a:ext cx="976717" cy="503012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CM1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4CBEB77-919E-479E-949D-F16B1D3A3EE9}"/>
              </a:ext>
            </a:extLst>
          </p:cNvPr>
          <p:cNvCxnSpPr>
            <a:cxnSpLocks/>
          </p:cNvCxnSpPr>
          <p:nvPr/>
        </p:nvCxnSpPr>
        <p:spPr>
          <a:xfrm>
            <a:off x="1882672" y="2188061"/>
            <a:ext cx="0" cy="227611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C14087E9-9788-44EF-80F8-31CB4962921F}"/>
              </a:ext>
            </a:extLst>
          </p:cNvPr>
          <p:cNvCxnSpPr>
            <a:cxnSpLocks/>
          </p:cNvCxnSpPr>
          <p:nvPr/>
        </p:nvCxnSpPr>
        <p:spPr>
          <a:xfrm>
            <a:off x="4319722" y="2181911"/>
            <a:ext cx="0" cy="227611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Shape 2">
            <a:extLst>
              <a:ext uri="{FF2B5EF4-FFF2-40B4-BE49-F238E27FC236}">
                <a16:creationId xmlns:a16="http://schemas.microsoft.com/office/drawing/2014/main" id="{D8F9AFFB-F552-4C77-B88B-21D9F58BC547}"/>
              </a:ext>
            </a:extLst>
          </p:cNvPr>
          <p:cNvSpPr txBox="1"/>
          <p:nvPr/>
        </p:nvSpPr>
        <p:spPr>
          <a:xfrm>
            <a:off x="-5579" y="520368"/>
            <a:ext cx="976717" cy="503012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CM2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1A552257-5C2D-48BD-A0A8-8664B25151F1}"/>
                  </a:ext>
                </a:extLst>
              </p:cNvPr>
              <p:cNvSpPr txBox="1"/>
              <p:nvPr/>
            </p:nvSpPr>
            <p:spPr>
              <a:xfrm>
                <a:off x="546892" y="2101476"/>
                <a:ext cx="1383547" cy="2249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 = 5,7</a:t>
                </a:r>
              </a:p>
              <a:p>
                <a:endParaRPr lang="fr-FR" sz="1600" dirty="0">
                  <a:solidFill>
                    <a:schemeClr val="accent1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 = 4,4</a:t>
                </a:r>
              </a:p>
              <a:p>
                <a:endParaRPr lang="fr-FR" sz="1600" dirty="0">
                  <a:solidFill>
                    <a:schemeClr val="accent1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 = 5,9</a:t>
                </a:r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1A552257-5C2D-48BD-A0A8-8664B2515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92" y="2101476"/>
                <a:ext cx="1383547" cy="2249847"/>
              </a:xfrm>
              <a:prstGeom prst="rect">
                <a:avLst/>
              </a:prstGeom>
              <a:blipFill>
                <a:blip r:embed="rId4"/>
                <a:stretch>
                  <a:fillRect b="-18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6BF014DF-88ED-4C42-AE49-5CCFBE68A859}"/>
                  </a:ext>
                </a:extLst>
              </p:cNvPr>
              <p:cNvSpPr txBox="1"/>
              <p:nvPr/>
            </p:nvSpPr>
            <p:spPr>
              <a:xfrm>
                <a:off x="283014" y="2014179"/>
                <a:ext cx="593963" cy="73520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57</m:t>
                          </m:r>
                        </m:num>
                        <m:den>
                          <m:r>
                            <a:rPr lang="fr-FR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6BF014DF-88ED-4C42-AE49-5CCFBE68A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14" y="2014179"/>
                <a:ext cx="593963" cy="7352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510CE6D7-6AF1-490D-A353-159BC0FCF8A5}"/>
                  </a:ext>
                </a:extLst>
              </p:cNvPr>
              <p:cNvSpPr txBox="1"/>
              <p:nvPr/>
            </p:nvSpPr>
            <p:spPr>
              <a:xfrm>
                <a:off x="286167" y="2856707"/>
                <a:ext cx="593964" cy="72712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44</m:t>
                          </m:r>
                        </m:num>
                        <m:den>
                          <m:r>
                            <a:rPr lang="fr-FR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510CE6D7-6AF1-490D-A353-159BC0FCF8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67" y="2856707"/>
                <a:ext cx="593964" cy="7271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F4F28FDC-70C2-4CA6-B761-46A18802BC78}"/>
              </a:ext>
            </a:extLst>
          </p:cNvPr>
          <p:cNvSpPr txBox="1"/>
          <p:nvPr/>
        </p:nvSpPr>
        <p:spPr>
          <a:xfrm>
            <a:off x="2816" y="1722147"/>
            <a:ext cx="9141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Aide le tailleur et le juge à  passer d’un nombre à une fraction décimale.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8A94FC00-0AB8-4BEF-BC89-E4E89FD6D497}"/>
                  </a:ext>
                </a:extLst>
              </p:cNvPr>
              <p:cNvSpPr txBox="1"/>
              <p:nvPr/>
            </p:nvSpPr>
            <p:spPr>
              <a:xfrm>
                <a:off x="286167" y="3681798"/>
                <a:ext cx="593964" cy="73520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59</m:t>
                          </m:r>
                        </m:num>
                        <m:den>
                          <m:r>
                            <a:rPr lang="fr-FR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8A94FC00-0AB8-4BEF-BC89-E4E89FD6D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67" y="3681798"/>
                <a:ext cx="593964" cy="7352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649A53DF-3236-446F-92F6-F1B34CDFD962}"/>
                  </a:ext>
                </a:extLst>
              </p:cNvPr>
              <p:cNvSpPr txBox="1"/>
              <p:nvPr/>
            </p:nvSpPr>
            <p:spPr>
              <a:xfrm>
                <a:off x="2605117" y="2124508"/>
                <a:ext cx="1415062" cy="2280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  <m:r>
                      <a:rPr lang="fr-FR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= 7</a:t>
                </a:r>
              </a:p>
              <a:p>
                <a:endParaRPr lang="fr-FR" sz="1600" dirty="0">
                  <a:solidFill>
                    <a:schemeClr val="accent1"/>
                  </a:solidFill>
                </a:endParaRPr>
              </a:p>
              <a:p>
                <a:r>
                  <a:rPr lang="fr-FR" sz="2400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  <m:r>
                      <a:rPr lang="fr-FR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= 15,3</a:t>
                </a:r>
              </a:p>
              <a:p>
                <a:endParaRPr lang="fr-FR" sz="1600" dirty="0">
                  <a:solidFill>
                    <a:schemeClr val="accent1"/>
                  </a:solidFill>
                </a:endParaRPr>
              </a:p>
              <a:p>
                <a:r>
                  <a:rPr lang="fr-FR" sz="2400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  <m:r>
                      <a:rPr lang="fr-FR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= 2,2</a:t>
                </a:r>
              </a:p>
            </p:txBody>
          </p:sp>
        </mc:Choice>
        <mc:Fallback xmlns="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649A53DF-3236-446F-92F6-F1B34CDFD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117" y="2124508"/>
                <a:ext cx="1415062" cy="2280624"/>
              </a:xfrm>
              <a:prstGeom prst="rect">
                <a:avLst/>
              </a:prstGeom>
              <a:blipFill>
                <a:blip r:embed="rId8"/>
                <a:stretch>
                  <a:fillRect b="-5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895879AF-1D88-495A-8C0C-1C4DBF688EB6}"/>
                  </a:ext>
                </a:extLst>
              </p:cNvPr>
              <p:cNvSpPr txBox="1"/>
              <p:nvPr/>
            </p:nvSpPr>
            <p:spPr>
              <a:xfrm>
                <a:off x="2332896" y="2042716"/>
                <a:ext cx="645765" cy="72834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200">
                    <a:solidFill>
                      <a:schemeClr val="tx2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70</m:t>
                          </m:r>
                        </m:num>
                        <m:den>
                          <m:r>
                            <a:rPr lang="fr-F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895879AF-1D88-495A-8C0C-1C4DBF688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2896" y="2042716"/>
                <a:ext cx="645765" cy="7283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EFAB91C8-7EB5-4A45-BF1C-A9EE37C48CFD}"/>
                  </a:ext>
                </a:extLst>
              </p:cNvPr>
              <p:cNvSpPr txBox="1"/>
              <p:nvPr/>
            </p:nvSpPr>
            <p:spPr>
              <a:xfrm>
                <a:off x="2332897" y="2873841"/>
                <a:ext cx="645765" cy="73520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200">
                    <a:solidFill>
                      <a:schemeClr val="tx2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153</m:t>
                          </m:r>
                        </m:num>
                        <m:den>
                          <m:r>
                            <a:rPr lang="fr-F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EFAB91C8-7EB5-4A45-BF1C-A9EE37C48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2897" y="2873841"/>
                <a:ext cx="645765" cy="7352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114C99B2-5809-42E6-BF17-D868E8FBE2E1}"/>
                  </a:ext>
                </a:extLst>
              </p:cNvPr>
              <p:cNvSpPr txBox="1"/>
              <p:nvPr/>
            </p:nvSpPr>
            <p:spPr>
              <a:xfrm>
                <a:off x="2343480" y="3691483"/>
                <a:ext cx="645765" cy="72834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200">
                    <a:solidFill>
                      <a:schemeClr val="tx2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22</m:t>
                          </m:r>
                        </m:num>
                        <m:den>
                          <m:r>
                            <a:rPr lang="fr-F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114C99B2-5809-42E6-BF17-D868E8FBE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80" y="3691483"/>
                <a:ext cx="645765" cy="7283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A5980CC1-804D-4A57-A1ED-A3CA5782A28E}"/>
                  </a:ext>
                </a:extLst>
              </p:cNvPr>
              <p:cNvSpPr txBox="1"/>
              <p:nvPr/>
            </p:nvSpPr>
            <p:spPr>
              <a:xfrm>
                <a:off x="5046917" y="1746818"/>
                <a:ext cx="1769960" cy="2619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fr-FR" sz="2400" i="1" dirty="0">
                  <a:solidFill>
                    <a:schemeClr val="accent6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4,65</a:t>
                </a:r>
              </a:p>
              <a:p>
                <a:endParaRPr lang="fr-FR" sz="160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62,78</a:t>
                </a:r>
              </a:p>
              <a:p>
                <a:endParaRPr lang="fr-FR" sz="160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31,00</a:t>
                </a:r>
              </a:p>
            </p:txBody>
          </p:sp>
        </mc:Choice>
        <mc:Fallback xmlns="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A5980CC1-804D-4A57-A1ED-A3CA5782A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6917" y="1746818"/>
                <a:ext cx="1769960" cy="2619179"/>
              </a:xfrm>
              <a:prstGeom prst="rect">
                <a:avLst/>
              </a:prstGeom>
              <a:blipFill>
                <a:blip r:embed="rId12"/>
                <a:stretch>
                  <a:fillRect b="-16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97B77049-41B3-4609-9287-94383557EA2B}"/>
                  </a:ext>
                </a:extLst>
              </p:cNvPr>
              <p:cNvSpPr txBox="1"/>
              <p:nvPr/>
            </p:nvSpPr>
            <p:spPr>
              <a:xfrm>
                <a:off x="4783932" y="2114622"/>
                <a:ext cx="593964" cy="71885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fr-FR" sz="2200" dirty="0">
                              <a:solidFill>
                                <a:schemeClr val="tx1"/>
                              </a:solidFill>
                            </a:rPr>
                            <m:t>465 </m:t>
                          </m:r>
                        </m:num>
                        <m:den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97B77049-41B3-4609-9287-94383557EA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932" y="2114622"/>
                <a:ext cx="593964" cy="71885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3BAF8F0A-BD99-4171-8EC4-638117DA99B4}"/>
                  </a:ext>
                </a:extLst>
              </p:cNvPr>
              <p:cNvSpPr txBox="1"/>
              <p:nvPr/>
            </p:nvSpPr>
            <p:spPr>
              <a:xfrm>
                <a:off x="4572000" y="2901240"/>
                <a:ext cx="805896" cy="71885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fr-FR" sz="2200" b="0" i="0" dirty="0" smtClean="0">
                              <a:solidFill>
                                <a:schemeClr val="tx1"/>
                              </a:solidFill>
                            </a:rPr>
                            <m:t>6 278</m:t>
                          </m:r>
                          <m:r>
                            <m:rPr>
                              <m:nor/>
                            </m:rPr>
                            <a:rPr lang="fr-FR" sz="22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3BAF8F0A-BD99-4171-8EC4-638117DA9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901240"/>
                <a:ext cx="805896" cy="71885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6DF61B77-B0D5-4B91-86EF-72463BFB7DCC}"/>
                  </a:ext>
                </a:extLst>
              </p:cNvPr>
              <p:cNvSpPr txBox="1"/>
              <p:nvPr/>
            </p:nvSpPr>
            <p:spPr>
              <a:xfrm>
                <a:off x="4569655" y="3686281"/>
                <a:ext cx="805896" cy="71885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fr-FR" sz="2200" b="0" i="0" dirty="0" smtClean="0">
                              <a:solidFill>
                                <a:schemeClr val="tx1"/>
                              </a:solidFill>
                            </a:rPr>
                            <m:t>3 100</m:t>
                          </m:r>
                          <m:r>
                            <m:rPr>
                              <m:nor/>
                            </m:rPr>
                            <a:rPr lang="fr-FR" sz="22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6DF61B77-B0D5-4B91-86EF-72463BFB7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655" y="3686281"/>
                <a:ext cx="805896" cy="71885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A873A33A-87ED-4437-BE77-1BB4E497E568}"/>
                  </a:ext>
                </a:extLst>
              </p:cNvPr>
              <p:cNvSpPr txBox="1"/>
              <p:nvPr/>
            </p:nvSpPr>
            <p:spPr>
              <a:xfrm>
                <a:off x="7443807" y="1751172"/>
                <a:ext cx="1769960" cy="2619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fr-FR" sz="2400" i="1" dirty="0">
                  <a:solidFill>
                    <a:schemeClr val="accent6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38,21</a:t>
                </a:r>
              </a:p>
              <a:p>
                <a:endParaRPr lang="fr-FR" sz="160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14,09</a:t>
                </a:r>
              </a:p>
              <a:p>
                <a:endParaRPr lang="fr-FR" sz="160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795,6</a:t>
                </a:r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A873A33A-87ED-4437-BE77-1BB4E497E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3807" y="1751172"/>
                <a:ext cx="1769960" cy="2619179"/>
              </a:xfrm>
              <a:prstGeom prst="rect">
                <a:avLst/>
              </a:prstGeom>
              <a:blipFill>
                <a:blip r:embed="rId16"/>
                <a:stretch>
                  <a:fillRect b="-13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5FD7BDFB-C086-44C6-877B-FBD160BA0942}"/>
                  </a:ext>
                </a:extLst>
              </p:cNvPr>
              <p:cNvSpPr txBox="1"/>
              <p:nvPr/>
            </p:nvSpPr>
            <p:spPr>
              <a:xfrm>
                <a:off x="6939414" y="2126489"/>
                <a:ext cx="808241" cy="71885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fr-FR" sz="2200" b="0" i="0" dirty="0" smtClean="0">
                              <a:solidFill>
                                <a:schemeClr val="tx1"/>
                              </a:solidFill>
                            </a:rPr>
                            <m:t>3 821</m:t>
                          </m:r>
                          <m:r>
                            <m:rPr>
                              <m:nor/>
                            </m:rPr>
                            <a:rPr lang="fr-FR" sz="22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5FD7BDFB-C086-44C6-877B-FBD160BA0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9414" y="2126489"/>
                <a:ext cx="808241" cy="71885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EC9C29DE-0950-4D1C-8343-95979286BAC5}"/>
                  </a:ext>
                </a:extLst>
              </p:cNvPr>
              <p:cNvSpPr txBox="1"/>
              <p:nvPr/>
            </p:nvSpPr>
            <p:spPr>
              <a:xfrm>
                <a:off x="6941759" y="2913107"/>
                <a:ext cx="805896" cy="71885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fr-FR" sz="2200" b="0" dirty="0" smtClean="0">
                              <a:solidFill>
                                <a:schemeClr val="tx1"/>
                              </a:solidFill>
                            </a:rPr>
                            <m:t>1 409</m:t>
                          </m:r>
                        </m:num>
                        <m:den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EC9C29DE-0950-4D1C-8343-95979286BA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759" y="2913107"/>
                <a:ext cx="805896" cy="71885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7B5C3432-4457-4687-BF61-39031526B56F}"/>
                  </a:ext>
                </a:extLst>
              </p:cNvPr>
              <p:cNvSpPr txBox="1"/>
              <p:nvPr/>
            </p:nvSpPr>
            <p:spPr>
              <a:xfrm>
                <a:off x="6939414" y="3698148"/>
                <a:ext cx="805896" cy="72616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fr-FR" sz="22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m:rPr>
                              <m:nor/>
                            </m:rPr>
                            <a:rPr lang="fr-FR" sz="2200" b="0" i="0" dirty="0" smtClean="0">
                              <a:solidFill>
                                <a:schemeClr val="tx1"/>
                              </a:solidFill>
                            </a:rPr>
                            <m:t> 956</m:t>
                          </m:r>
                          <m:r>
                            <m:rPr>
                              <m:nor/>
                            </m:rPr>
                            <a:rPr lang="fr-FR" sz="22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7B5C3432-4457-4687-BF61-39031526B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9414" y="3698148"/>
                <a:ext cx="805896" cy="72616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87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0" grpId="0" animBg="1"/>
      <p:bldP spid="36" grpId="0" animBg="1"/>
      <p:bldP spid="48" grpId="0" animBg="1"/>
      <p:bldP spid="49" grpId="0" animBg="1"/>
      <p:bldP spid="50" grpId="0" animBg="1"/>
      <p:bldP spid="23" grpId="0" animBg="1"/>
      <p:bldP spid="52" grpId="0" animBg="1"/>
      <p:bldP spid="53" grpId="0" animBg="1"/>
      <p:bldP spid="56" grpId="0" animBg="1"/>
      <p:bldP spid="57" grpId="0" animBg="1"/>
      <p:bldP spid="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EA3F4CA3-3534-4601-A3AA-25F9A5ACE7CA}"/>
              </a:ext>
            </a:extLst>
          </p:cNvPr>
          <p:cNvGrpSpPr/>
          <p:nvPr/>
        </p:nvGrpSpPr>
        <p:grpSpPr>
          <a:xfrm>
            <a:off x="2816" y="6639"/>
            <a:ext cx="9144000" cy="6887612"/>
            <a:chOff x="2816" y="6639"/>
            <a:chExt cx="9144000" cy="6887612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C8CB7352-169B-4F69-BA9A-417E393FE0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0167"/>
            <a:stretch/>
          </p:blipFill>
          <p:spPr>
            <a:xfrm>
              <a:off x="1598069" y="6639"/>
              <a:ext cx="7545932" cy="1733372"/>
            </a:xfrm>
            <a:prstGeom prst="rect">
              <a:avLst/>
            </a:prstGeom>
          </p:spPr>
        </p:pic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F5F39461-62C3-492C-A267-C2F3834B1229}"/>
                </a:ext>
              </a:extLst>
            </p:cNvPr>
            <p:cNvGrpSpPr/>
            <p:nvPr/>
          </p:nvGrpSpPr>
          <p:grpSpPr>
            <a:xfrm>
              <a:off x="2816" y="4616397"/>
              <a:ext cx="9144000" cy="2277854"/>
              <a:chOff x="-60299" y="4198220"/>
              <a:chExt cx="9144000" cy="2277854"/>
            </a:xfrm>
          </p:grpSpPr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4F2BB003-FE33-4BFA-9630-A7BE4A1E3C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7981"/>
              <a:stretch/>
            </p:blipFill>
            <p:spPr>
              <a:xfrm>
                <a:off x="-60298" y="6337631"/>
                <a:ext cx="9143999" cy="138443"/>
              </a:xfrm>
              <a:prstGeom prst="rect">
                <a:avLst/>
              </a:prstGeom>
            </p:spPr>
          </p:pic>
          <p:pic>
            <p:nvPicPr>
              <p:cNvPr id="32" name="Image 31">
                <a:extLst>
                  <a:ext uri="{FF2B5EF4-FFF2-40B4-BE49-F238E27FC236}">
                    <a16:creationId xmlns:a16="http://schemas.microsoft.com/office/drawing/2014/main" id="{1DDFAF4E-8E57-4612-B808-0D2DB46AC7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9350" b="9444"/>
              <a:stretch/>
            </p:blipFill>
            <p:spPr>
              <a:xfrm>
                <a:off x="-60299" y="4198220"/>
                <a:ext cx="9143999" cy="2140091"/>
              </a:xfrm>
              <a:prstGeom prst="rect">
                <a:avLst/>
              </a:prstGeom>
            </p:spPr>
          </p:pic>
        </p:grpSp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583284EA-0908-4F52-BB3E-9D6FCB9D3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0580" y="173409"/>
              <a:ext cx="1111967" cy="1124461"/>
            </a:xfrm>
            <a:prstGeom prst="rect">
              <a:avLst/>
            </a:prstGeom>
          </p:spPr>
        </p:pic>
      </p:grpSp>
      <p:sp>
        <p:nvSpPr>
          <p:cNvPr id="17" name="TextShape 1">
            <a:extLst>
              <a:ext uri="{FF2B5EF4-FFF2-40B4-BE49-F238E27FC236}">
                <a16:creationId xmlns:a16="http://schemas.microsoft.com/office/drawing/2014/main" id="{CC105EE3-C0D8-4D4B-92A3-A199FB5F366B}"/>
              </a:ext>
            </a:extLst>
          </p:cNvPr>
          <p:cNvSpPr txBox="1"/>
          <p:nvPr/>
        </p:nvSpPr>
        <p:spPr>
          <a:xfrm>
            <a:off x="-5579" y="2451"/>
            <a:ext cx="976717" cy="503012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b"/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CM1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4CBEB77-919E-479E-949D-F16B1D3A3EE9}"/>
              </a:ext>
            </a:extLst>
          </p:cNvPr>
          <p:cNvCxnSpPr>
            <a:cxnSpLocks/>
          </p:cNvCxnSpPr>
          <p:nvPr/>
        </p:nvCxnSpPr>
        <p:spPr>
          <a:xfrm>
            <a:off x="1882672" y="2294741"/>
            <a:ext cx="0" cy="227611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C14087E9-9788-44EF-80F8-31CB4962921F}"/>
              </a:ext>
            </a:extLst>
          </p:cNvPr>
          <p:cNvCxnSpPr>
            <a:cxnSpLocks/>
          </p:cNvCxnSpPr>
          <p:nvPr/>
        </p:nvCxnSpPr>
        <p:spPr>
          <a:xfrm>
            <a:off x="4543006" y="2229281"/>
            <a:ext cx="0" cy="227611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Shape 2">
            <a:extLst>
              <a:ext uri="{FF2B5EF4-FFF2-40B4-BE49-F238E27FC236}">
                <a16:creationId xmlns:a16="http://schemas.microsoft.com/office/drawing/2014/main" id="{D8F9AFFB-F552-4C77-B88B-21D9F58BC547}"/>
              </a:ext>
            </a:extLst>
          </p:cNvPr>
          <p:cNvSpPr txBox="1"/>
          <p:nvPr/>
        </p:nvSpPr>
        <p:spPr>
          <a:xfrm>
            <a:off x="-5579" y="520368"/>
            <a:ext cx="976717" cy="503012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b"/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CM2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F28FDC-70C2-4CA6-B761-46A18802BC78}"/>
              </a:ext>
            </a:extLst>
          </p:cNvPr>
          <p:cNvSpPr txBox="1"/>
          <p:nvPr/>
        </p:nvSpPr>
        <p:spPr>
          <a:xfrm>
            <a:off x="2816" y="1783695"/>
            <a:ext cx="9141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Aide le tailleur et le juge à passer d’une fraction décimale à un nombre décimal.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673657E2-D794-4B08-BFBA-54C14A6AA956}"/>
                  </a:ext>
                </a:extLst>
              </p:cNvPr>
              <p:cNvSpPr txBox="1"/>
              <p:nvPr/>
            </p:nvSpPr>
            <p:spPr>
              <a:xfrm>
                <a:off x="4751516" y="2229281"/>
                <a:ext cx="2006927" cy="61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685</m:t>
                          </m:r>
                        </m:num>
                        <m:den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m:rPr>
                          <m:nor/>
                        </m:rP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m:t>=</m:t>
                      </m:r>
                    </m:oMath>
                  </m:oMathPara>
                </a14:m>
                <a:endParaRPr lang="fr-FR" sz="20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673657E2-D794-4B08-BFBA-54C14A6AA9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516" y="2229281"/>
                <a:ext cx="2006927" cy="6183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E23E9843-6878-4BCE-9A45-821A305C327D}"/>
                  </a:ext>
                </a:extLst>
              </p:cNvPr>
              <p:cNvSpPr txBox="1"/>
              <p:nvPr/>
            </p:nvSpPr>
            <p:spPr>
              <a:xfrm>
                <a:off x="4695193" y="2989745"/>
                <a:ext cx="2006927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9037</m:t>
                          </m:r>
                        </m:num>
                        <m:den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00</m:t>
                          </m:r>
                          <m:r>
                            <a:rPr lang="fr-FR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m:rPr>
                          <m:nor/>
                        </m:rP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E23E9843-6878-4BCE-9A45-821A305C32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193" y="2989745"/>
                <a:ext cx="2006927" cy="6127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FED5B690-16C2-436C-B772-0F813E788980}"/>
                  </a:ext>
                </a:extLst>
              </p:cNvPr>
              <p:cNvSpPr txBox="1"/>
              <p:nvPr/>
            </p:nvSpPr>
            <p:spPr>
              <a:xfrm>
                <a:off x="4738601" y="3780063"/>
                <a:ext cx="2006927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6039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FED5B690-16C2-436C-B772-0F813E788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601" y="3780063"/>
                <a:ext cx="2006927" cy="616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809B03F3-FA71-41D2-BB93-5FBFFBBFA080}"/>
              </a:ext>
            </a:extLst>
          </p:cNvPr>
          <p:cNvCxnSpPr>
            <a:cxnSpLocks/>
          </p:cNvCxnSpPr>
          <p:nvPr/>
        </p:nvCxnSpPr>
        <p:spPr>
          <a:xfrm>
            <a:off x="6727531" y="2285114"/>
            <a:ext cx="12160" cy="207407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72983180-987F-4884-8B60-423154B0ABB7}"/>
                  </a:ext>
                </a:extLst>
              </p:cNvPr>
              <p:cNvSpPr txBox="1"/>
              <p:nvPr/>
            </p:nvSpPr>
            <p:spPr>
              <a:xfrm>
                <a:off x="6702120" y="2242871"/>
                <a:ext cx="2006927" cy="62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4268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8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72983180-987F-4884-8B60-423154B0A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2120" y="2242871"/>
                <a:ext cx="2006927" cy="6222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0FDCD256-056D-4041-80C9-80F809C5F5D3}"/>
                  </a:ext>
                </a:extLst>
              </p:cNvPr>
              <p:cNvSpPr txBox="1"/>
              <p:nvPr/>
            </p:nvSpPr>
            <p:spPr>
              <a:xfrm>
                <a:off x="6743229" y="3006308"/>
                <a:ext cx="2006927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75000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00</m:t>
                        </m:r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</a:t>
                </a:r>
                <a:endParaRPr lang="fr-FR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0FDCD256-056D-4041-80C9-80F809C5F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3229" y="3006308"/>
                <a:ext cx="2006927" cy="6169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DA74B4BF-944B-4AE1-91AE-EE98983D7827}"/>
                  </a:ext>
                </a:extLst>
              </p:cNvPr>
              <p:cNvSpPr txBox="1"/>
              <p:nvPr/>
            </p:nvSpPr>
            <p:spPr>
              <a:xfrm>
                <a:off x="6740824" y="3765490"/>
                <a:ext cx="2006927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6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59</m:t>
                        </m:r>
                      </m:num>
                      <m:den>
                        <m: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fr-FR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00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DA74B4BF-944B-4AE1-91AE-EE98983D7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824" y="3765490"/>
                <a:ext cx="2006927" cy="616964"/>
              </a:xfrm>
              <a:prstGeom prst="rect">
                <a:avLst/>
              </a:prstGeom>
              <a:blipFill>
                <a:blip r:embed="rId10"/>
                <a:stretch>
                  <a:fillRect l="-4863" b="-108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7E3F328B-174D-4D68-8DE8-CEB39154C13F}"/>
                  </a:ext>
                </a:extLst>
              </p:cNvPr>
              <p:cNvSpPr txBox="1"/>
              <p:nvPr/>
            </p:nvSpPr>
            <p:spPr>
              <a:xfrm>
                <a:off x="62923" y="2242871"/>
                <a:ext cx="1769960" cy="2196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982</m:t>
                        </m:r>
                      </m:num>
                      <m:den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 = </a:t>
                </a:r>
                <a:endParaRPr lang="fr-FR" sz="2400" dirty="0">
                  <a:solidFill>
                    <a:srgbClr val="00B050"/>
                  </a:solidFill>
                </a:endParaRPr>
              </a:p>
              <a:p>
                <a:endParaRPr lang="fr-FR" sz="1600" dirty="0">
                  <a:solidFill>
                    <a:srgbClr val="00B05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145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 </a:t>
                </a:r>
                <a:endParaRPr lang="fr-FR" sz="2400" dirty="0">
                  <a:solidFill>
                    <a:srgbClr val="00B050"/>
                  </a:solidFill>
                </a:endParaRPr>
              </a:p>
              <a:p>
                <a:endParaRPr lang="fr-FR" sz="1600" dirty="0">
                  <a:solidFill>
                    <a:srgbClr val="00B05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= </a:t>
                </a:r>
                <a:endParaRPr lang="fr-FR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7E3F328B-174D-4D68-8DE8-CEB39154C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3" y="2242871"/>
                <a:ext cx="1769960" cy="2196627"/>
              </a:xfrm>
              <a:prstGeom prst="rect">
                <a:avLst/>
              </a:prstGeom>
              <a:blipFill>
                <a:blip r:embed="rId11"/>
                <a:stretch>
                  <a:fillRect b="-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4DDCA5DF-F770-4467-A40C-5DD15CFB867E}"/>
                  </a:ext>
                </a:extLst>
              </p:cNvPr>
              <p:cNvSpPr txBox="1"/>
              <p:nvPr/>
            </p:nvSpPr>
            <p:spPr>
              <a:xfrm>
                <a:off x="1851024" y="1940119"/>
                <a:ext cx="1332819" cy="2538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fr-FR" sz="24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6530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 </a:t>
                </a:r>
              </a:p>
              <a:p>
                <a:endParaRPr lang="fr-FR" sz="1600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47319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</a:t>
                </a:r>
              </a:p>
              <a:p>
                <a:endParaRPr lang="fr-FR" sz="1600" dirty="0">
                  <a:solidFill>
                    <a:srgbClr val="0070C0"/>
                  </a:solidFill>
                </a:endParaRPr>
              </a:p>
              <a:p>
                <a:r>
                  <a:rPr lang="fr-FR" sz="2400" dirty="0">
                    <a:solidFill>
                      <a:srgbClr val="0070C0"/>
                    </a:solidFill>
                  </a:rPr>
                  <a:t> 7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 =</a:t>
                </a:r>
              </a:p>
            </p:txBody>
          </p:sp>
        </mc:Choice>
        <mc:Fallback xmlns="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4DDCA5DF-F770-4467-A40C-5DD15CFB8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024" y="1940119"/>
                <a:ext cx="1332819" cy="2538515"/>
              </a:xfrm>
              <a:prstGeom prst="rect">
                <a:avLst/>
              </a:prstGeom>
              <a:blipFill>
                <a:blip r:embed="rId12"/>
                <a:stretch>
                  <a:fillRect l="-2294" r="-4587" b="-14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ZoneTexte 60">
            <a:extLst>
              <a:ext uri="{FF2B5EF4-FFF2-40B4-BE49-F238E27FC236}">
                <a16:creationId xmlns:a16="http://schemas.microsoft.com/office/drawing/2014/main" id="{9273C644-EF4E-4A60-8A74-42B1162981E6}"/>
              </a:ext>
            </a:extLst>
          </p:cNvPr>
          <p:cNvSpPr txBox="1"/>
          <p:nvPr/>
        </p:nvSpPr>
        <p:spPr>
          <a:xfrm>
            <a:off x="858141" y="2309560"/>
            <a:ext cx="91439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9,82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9B14E407-89E3-41AD-989D-3A5CB8482418}"/>
              </a:ext>
            </a:extLst>
          </p:cNvPr>
          <p:cNvSpPr txBox="1"/>
          <p:nvPr/>
        </p:nvSpPr>
        <p:spPr>
          <a:xfrm>
            <a:off x="5460662" y="2300488"/>
            <a:ext cx="914399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6,85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8F0F709C-5AC7-4D5E-ADFA-F409B9544A9A}"/>
              </a:ext>
            </a:extLst>
          </p:cNvPr>
          <p:cNvSpPr txBox="1"/>
          <p:nvPr/>
        </p:nvSpPr>
        <p:spPr>
          <a:xfrm>
            <a:off x="833546" y="3047269"/>
            <a:ext cx="725405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14,5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8D05ACA7-78D0-4BE1-B3A8-A6FEFAEC89D3}"/>
              </a:ext>
            </a:extLst>
          </p:cNvPr>
          <p:cNvSpPr txBox="1"/>
          <p:nvPr/>
        </p:nvSpPr>
        <p:spPr>
          <a:xfrm>
            <a:off x="5578847" y="3103346"/>
            <a:ext cx="914399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9,037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CDCA5286-4CA7-4EB6-B191-CC73618E1F94}"/>
              </a:ext>
            </a:extLst>
          </p:cNvPr>
          <p:cNvSpPr txBox="1"/>
          <p:nvPr/>
        </p:nvSpPr>
        <p:spPr>
          <a:xfrm>
            <a:off x="747474" y="3818563"/>
            <a:ext cx="91439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0,07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C7F3B783-B1B7-454B-8278-347334E82906}"/>
              </a:ext>
            </a:extLst>
          </p:cNvPr>
          <p:cNvSpPr txBox="1"/>
          <p:nvPr/>
        </p:nvSpPr>
        <p:spPr>
          <a:xfrm>
            <a:off x="5659907" y="3835816"/>
            <a:ext cx="960810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603,9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C180C585-F125-4688-8559-12E9DEA33DA7}"/>
              </a:ext>
            </a:extLst>
          </p:cNvPr>
          <p:cNvSpPr txBox="1"/>
          <p:nvPr/>
        </p:nvSpPr>
        <p:spPr>
          <a:xfrm>
            <a:off x="2727802" y="2309560"/>
            <a:ext cx="185374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653 </a:t>
            </a:r>
            <a:r>
              <a:rPr lang="fr-FR" sz="1600" dirty="0"/>
              <a:t>ou</a:t>
            </a:r>
            <a:r>
              <a:rPr lang="fr-FR" sz="2400" dirty="0"/>
              <a:t> 653,0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01C78F78-B9A7-43A1-AD37-FD579C804503}"/>
              </a:ext>
            </a:extLst>
          </p:cNvPr>
          <p:cNvSpPr txBox="1"/>
          <p:nvPr/>
        </p:nvSpPr>
        <p:spPr>
          <a:xfrm>
            <a:off x="7625910" y="2307635"/>
            <a:ext cx="1097034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42,68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AB97994D-3629-440B-A8CF-EDCC0A5758C3}"/>
              </a:ext>
            </a:extLst>
          </p:cNvPr>
          <p:cNvSpPr txBox="1"/>
          <p:nvPr/>
        </p:nvSpPr>
        <p:spPr>
          <a:xfrm>
            <a:off x="2868158" y="3064061"/>
            <a:ext cx="1134775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473,19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4CAC8C2D-187A-412A-87EA-FA25DABDED21}"/>
              </a:ext>
            </a:extLst>
          </p:cNvPr>
          <p:cNvSpPr txBox="1"/>
          <p:nvPr/>
        </p:nvSpPr>
        <p:spPr>
          <a:xfrm>
            <a:off x="7462647" y="3115385"/>
            <a:ext cx="170901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75,00 </a:t>
            </a:r>
            <a:r>
              <a:rPr lang="fr-FR" i="1" dirty="0"/>
              <a:t>ou</a:t>
            </a:r>
            <a:r>
              <a:rPr lang="fr-FR" sz="2400" dirty="0"/>
              <a:t> 75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B0863BCF-022E-48FD-B287-3ACD95BFB905}"/>
              </a:ext>
            </a:extLst>
          </p:cNvPr>
          <p:cNvSpPr txBox="1"/>
          <p:nvPr/>
        </p:nvSpPr>
        <p:spPr>
          <a:xfrm>
            <a:off x="3138184" y="3860268"/>
            <a:ext cx="91439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7,05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93E416DD-5F3B-40DC-AA45-468B6699D779}"/>
              </a:ext>
            </a:extLst>
          </p:cNvPr>
          <p:cNvSpPr txBox="1"/>
          <p:nvPr/>
        </p:nvSpPr>
        <p:spPr>
          <a:xfrm>
            <a:off x="8075043" y="3818563"/>
            <a:ext cx="1006027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6,059</a:t>
            </a:r>
          </a:p>
        </p:txBody>
      </p:sp>
    </p:spTree>
    <p:extLst>
      <p:ext uri="{BB962C8B-B14F-4D97-AF65-F5344CB8AC3E}">
        <p14:creationId xmlns:p14="http://schemas.microsoft.com/office/powerpoint/2010/main" val="348506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e 36">
            <a:extLst>
              <a:ext uri="{FF2B5EF4-FFF2-40B4-BE49-F238E27FC236}">
                <a16:creationId xmlns:a16="http://schemas.microsoft.com/office/drawing/2014/main" id="{35F21759-049E-403E-8CE1-CC80936D3215}"/>
              </a:ext>
            </a:extLst>
          </p:cNvPr>
          <p:cNvGrpSpPr/>
          <p:nvPr/>
        </p:nvGrpSpPr>
        <p:grpSpPr>
          <a:xfrm>
            <a:off x="2816" y="6639"/>
            <a:ext cx="9144000" cy="6887612"/>
            <a:chOff x="2816" y="6639"/>
            <a:chExt cx="9144000" cy="6887612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F98E7BDD-0A22-4CB5-AC2D-F69DB4A5A6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0167"/>
            <a:stretch/>
          </p:blipFill>
          <p:spPr>
            <a:xfrm>
              <a:off x="1598069" y="6639"/>
              <a:ext cx="7545932" cy="1733372"/>
            </a:xfrm>
            <a:prstGeom prst="rect">
              <a:avLst/>
            </a:prstGeom>
          </p:spPr>
        </p:pic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151D0AB6-1471-472A-9865-3546C3621B6C}"/>
                </a:ext>
              </a:extLst>
            </p:cNvPr>
            <p:cNvGrpSpPr/>
            <p:nvPr/>
          </p:nvGrpSpPr>
          <p:grpSpPr>
            <a:xfrm>
              <a:off x="2816" y="4616397"/>
              <a:ext cx="9144000" cy="2277854"/>
              <a:chOff x="-60299" y="4198220"/>
              <a:chExt cx="9144000" cy="2277854"/>
            </a:xfrm>
          </p:grpSpPr>
          <p:pic>
            <p:nvPicPr>
              <p:cNvPr id="44" name="Image 43">
                <a:extLst>
                  <a:ext uri="{FF2B5EF4-FFF2-40B4-BE49-F238E27FC236}">
                    <a16:creationId xmlns:a16="http://schemas.microsoft.com/office/drawing/2014/main" id="{92C6F434-609B-412E-9B11-45D594C88D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7981"/>
              <a:stretch/>
            </p:blipFill>
            <p:spPr>
              <a:xfrm>
                <a:off x="-60298" y="6337631"/>
                <a:ext cx="9143999" cy="138443"/>
              </a:xfrm>
              <a:prstGeom prst="rect">
                <a:avLst/>
              </a:prstGeom>
            </p:spPr>
          </p:pic>
          <p:pic>
            <p:nvPicPr>
              <p:cNvPr id="45" name="Image 44">
                <a:extLst>
                  <a:ext uri="{FF2B5EF4-FFF2-40B4-BE49-F238E27FC236}">
                    <a16:creationId xmlns:a16="http://schemas.microsoft.com/office/drawing/2014/main" id="{756B4C0A-0B36-4B8D-9E35-F94438D0B8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9350" b="9444"/>
              <a:stretch/>
            </p:blipFill>
            <p:spPr>
              <a:xfrm>
                <a:off x="-60299" y="4198220"/>
                <a:ext cx="9143999" cy="2140091"/>
              </a:xfrm>
              <a:prstGeom prst="rect">
                <a:avLst/>
              </a:prstGeom>
            </p:spPr>
          </p:pic>
        </p:grpSp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5D38866A-3C4E-44CB-A15C-46B751C69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0580" y="173409"/>
              <a:ext cx="1111967" cy="1124461"/>
            </a:xfrm>
            <a:prstGeom prst="rect">
              <a:avLst/>
            </a:prstGeom>
          </p:spPr>
        </p:pic>
      </p:grpSp>
      <p:sp>
        <p:nvSpPr>
          <p:cNvPr id="17" name="TextShape 1">
            <a:extLst>
              <a:ext uri="{FF2B5EF4-FFF2-40B4-BE49-F238E27FC236}">
                <a16:creationId xmlns:a16="http://schemas.microsoft.com/office/drawing/2014/main" id="{CC105EE3-C0D8-4D4B-92A3-A199FB5F366B}"/>
              </a:ext>
            </a:extLst>
          </p:cNvPr>
          <p:cNvSpPr txBox="1"/>
          <p:nvPr/>
        </p:nvSpPr>
        <p:spPr>
          <a:xfrm>
            <a:off x="-5579" y="2451"/>
            <a:ext cx="976717" cy="503012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b"/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CM1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TextShape 2">
            <a:extLst>
              <a:ext uri="{FF2B5EF4-FFF2-40B4-BE49-F238E27FC236}">
                <a16:creationId xmlns:a16="http://schemas.microsoft.com/office/drawing/2014/main" id="{D8F9AFFB-F552-4C77-B88B-21D9F58BC547}"/>
              </a:ext>
            </a:extLst>
          </p:cNvPr>
          <p:cNvSpPr txBox="1"/>
          <p:nvPr/>
        </p:nvSpPr>
        <p:spPr>
          <a:xfrm>
            <a:off x="-5579" y="520368"/>
            <a:ext cx="976717" cy="503012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b"/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CM2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F28FDC-70C2-4CA6-B761-46A18802BC78}"/>
              </a:ext>
            </a:extLst>
          </p:cNvPr>
          <p:cNvSpPr txBox="1"/>
          <p:nvPr/>
        </p:nvSpPr>
        <p:spPr>
          <a:xfrm>
            <a:off x="2816" y="1713309"/>
            <a:ext cx="9141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Aide le tailleur et le juge à passer d’ un nombre décimal à une fraction décimale.</a:t>
            </a: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1C8D64A2-0E07-4976-994D-C6AC44D9BFB4}"/>
              </a:ext>
            </a:extLst>
          </p:cNvPr>
          <p:cNvCxnSpPr>
            <a:cxnSpLocks/>
          </p:cNvCxnSpPr>
          <p:nvPr/>
        </p:nvCxnSpPr>
        <p:spPr>
          <a:xfrm>
            <a:off x="6813259" y="2290728"/>
            <a:ext cx="12160" cy="207407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80969922-2C72-4A6D-AB63-A158EE1ACDEB}"/>
              </a:ext>
            </a:extLst>
          </p:cNvPr>
          <p:cNvCxnSpPr>
            <a:cxnSpLocks/>
          </p:cNvCxnSpPr>
          <p:nvPr/>
        </p:nvCxnSpPr>
        <p:spPr>
          <a:xfrm>
            <a:off x="1666772" y="2300355"/>
            <a:ext cx="0" cy="227611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5C7EA006-D693-451F-BED1-42781BEFF1E7}"/>
              </a:ext>
            </a:extLst>
          </p:cNvPr>
          <p:cNvCxnSpPr>
            <a:cxnSpLocks/>
          </p:cNvCxnSpPr>
          <p:nvPr/>
        </p:nvCxnSpPr>
        <p:spPr>
          <a:xfrm>
            <a:off x="4332422" y="2248485"/>
            <a:ext cx="0" cy="227611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3B4D6702-A574-4D51-B4D7-FB539A80862B}"/>
                  </a:ext>
                </a:extLst>
              </p:cNvPr>
              <p:cNvSpPr txBox="1"/>
              <p:nvPr/>
            </p:nvSpPr>
            <p:spPr>
              <a:xfrm>
                <a:off x="356392" y="2168050"/>
                <a:ext cx="1383547" cy="2249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 = 41,2</a:t>
                </a:r>
              </a:p>
              <a:p>
                <a:endParaRPr lang="fr-FR" sz="1600" dirty="0">
                  <a:solidFill>
                    <a:schemeClr val="accent1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 = 6,23</a:t>
                </a:r>
              </a:p>
              <a:p>
                <a:endParaRPr lang="fr-FR" sz="1600" dirty="0">
                  <a:solidFill>
                    <a:schemeClr val="accent1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 = 145,8</a:t>
                </a: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3B4D6702-A574-4D51-B4D7-FB539A8086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92" y="2168050"/>
                <a:ext cx="1383547" cy="2249847"/>
              </a:xfrm>
              <a:prstGeom prst="rect">
                <a:avLst/>
              </a:prstGeom>
              <a:blipFill>
                <a:blip r:embed="rId5"/>
                <a:stretch>
                  <a:fillRect r="-5286" b="-18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B76F6D66-081B-48B8-B167-23744311F5DD}"/>
                  </a:ext>
                </a:extLst>
              </p:cNvPr>
              <p:cNvSpPr txBox="1"/>
              <p:nvPr/>
            </p:nvSpPr>
            <p:spPr>
              <a:xfrm>
                <a:off x="92514" y="2080753"/>
                <a:ext cx="593963" cy="73520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412</m:t>
                          </m:r>
                        </m:num>
                        <m:den>
                          <m:r>
                            <a:rPr lang="fr-FR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B76F6D66-081B-48B8-B167-23744311F5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4" y="2080753"/>
                <a:ext cx="593963" cy="7352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BFC70ECD-2771-432F-B65B-106FFC569E11}"/>
                  </a:ext>
                </a:extLst>
              </p:cNvPr>
              <p:cNvSpPr txBox="1"/>
              <p:nvPr/>
            </p:nvSpPr>
            <p:spPr>
              <a:xfrm>
                <a:off x="95667" y="2923281"/>
                <a:ext cx="593964" cy="72712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623</m:t>
                          </m:r>
                        </m:num>
                        <m:den>
                          <m:r>
                            <a:rPr lang="fr-FR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fr-FR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BFC70ECD-2771-432F-B65B-106FFC569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7" y="2923281"/>
                <a:ext cx="593964" cy="7271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4BCDBBE8-4CDC-4EA0-A667-EE442701B8BF}"/>
                  </a:ext>
                </a:extLst>
              </p:cNvPr>
              <p:cNvSpPr txBox="1"/>
              <p:nvPr/>
            </p:nvSpPr>
            <p:spPr>
              <a:xfrm>
                <a:off x="47521" y="3748372"/>
                <a:ext cx="683947" cy="72834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1458</m:t>
                          </m:r>
                        </m:num>
                        <m:den>
                          <m:r>
                            <a:rPr lang="fr-FR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4BCDBBE8-4CDC-4EA0-A667-EE442701B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1" y="3748372"/>
                <a:ext cx="683947" cy="7283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6ED7D7D9-7A9B-49BA-A892-677988BCCEB7}"/>
                  </a:ext>
                </a:extLst>
              </p:cNvPr>
              <p:cNvSpPr txBox="1"/>
              <p:nvPr/>
            </p:nvSpPr>
            <p:spPr>
              <a:xfrm>
                <a:off x="2953862" y="2161918"/>
                <a:ext cx="1538607" cy="2249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  <m:r>
                      <a:rPr lang="fr-FR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= 56</a:t>
                </a:r>
              </a:p>
              <a:p>
                <a:endParaRPr lang="fr-FR" sz="1600" dirty="0">
                  <a:solidFill>
                    <a:schemeClr val="accent1"/>
                  </a:solidFill>
                </a:endParaRPr>
              </a:p>
              <a:p>
                <a:r>
                  <a:rPr lang="fr-FR" sz="2400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  <m:r>
                      <a:rPr lang="fr-FR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   = 7,8</a:t>
                </a:r>
              </a:p>
              <a:p>
                <a:endParaRPr lang="fr-FR" sz="1600" dirty="0">
                  <a:solidFill>
                    <a:schemeClr val="accent1"/>
                  </a:solidFill>
                </a:endParaRPr>
              </a:p>
              <a:p>
                <a:r>
                  <a:rPr lang="fr-FR" sz="2400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  <m:r>
                      <a:rPr lang="fr-FR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chemeClr val="accent1"/>
                    </a:solidFill>
                  </a:rPr>
                  <a:t>= 43,72</a:t>
                </a:r>
              </a:p>
            </p:txBody>
          </p:sp>
        </mc:Choice>
        <mc:Fallback xmlns="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6ED7D7D9-7A9B-49BA-A892-677988BCCE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862" y="2161918"/>
                <a:ext cx="1538607" cy="2249847"/>
              </a:xfrm>
              <a:prstGeom prst="rect">
                <a:avLst/>
              </a:prstGeom>
              <a:blipFill>
                <a:blip r:embed="rId10"/>
                <a:stretch>
                  <a:fillRect b="-18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F89CC6EB-EC39-489B-B5D0-86C4490C6C31}"/>
                  </a:ext>
                </a:extLst>
              </p:cNvPr>
              <p:cNvSpPr txBox="1"/>
              <p:nvPr/>
            </p:nvSpPr>
            <p:spPr>
              <a:xfrm>
                <a:off x="1707834" y="2098195"/>
                <a:ext cx="1712720" cy="71045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200">
                    <a:solidFill>
                      <a:schemeClr val="tx2"/>
                    </a:solidFill>
                  </a:defRPr>
                </a:lvl1pPr>
              </a:lstStyle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560 </m:t>
                        </m:r>
                      </m:num>
                      <m:den>
                        <m:r>
                          <a:rPr lang="fr-FR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800" dirty="0">
                    <a:solidFill>
                      <a:schemeClr val="tx1"/>
                    </a:solidFill>
                  </a:rPr>
                  <a:t> </a:t>
                </a:r>
                <a:r>
                  <a:rPr lang="fr-FR" sz="1600" dirty="0">
                    <a:solidFill>
                      <a:schemeClr val="tx1"/>
                    </a:solidFill>
                  </a:rPr>
                  <a:t>ou</a:t>
                </a:r>
                <a:r>
                  <a:rPr lang="fr-FR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5600 </m:t>
                        </m:r>
                      </m:num>
                      <m:den>
                        <m:r>
                          <a:rPr lang="fr-FR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F89CC6EB-EC39-489B-B5D0-86C4490C6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7834" y="2098195"/>
                <a:ext cx="1712720" cy="71045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7A713903-A1D1-40EB-A047-933D614CD9AD}"/>
                  </a:ext>
                </a:extLst>
              </p:cNvPr>
              <p:cNvSpPr txBox="1"/>
              <p:nvPr/>
            </p:nvSpPr>
            <p:spPr>
              <a:xfrm>
                <a:off x="2903335" y="2930305"/>
                <a:ext cx="645765" cy="73520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200">
                    <a:solidFill>
                      <a:schemeClr val="tx2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78</m:t>
                          </m:r>
                        </m:num>
                        <m:den>
                          <m:r>
                            <a:rPr lang="fr-F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7A713903-A1D1-40EB-A047-933D614CD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335" y="2930305"/>
                <a:ext cx="645765" cy="7352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E0601851-42C0-4F73-9A78-DF65F4F9B434}"/>
                  </a:ext>
                </a:extLst>
              </p:cNvPr>
              <p:cNvSpPr txBox="1"/>
              <p:nvPr/>
            </p:nvSpPr>
            <p:spPr>
              <a:xfrm>
                <a:off x="2712724" y="3744979"/>
                <a:ext cx="645765" cy="72834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200">
                    <a:solidFill>
                      <a:schemeClr val="tx2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4372</m:t>
                          </m:r>
                        </m:num>
                        <m:den>
                          <m:r>
                            <a:rPr lang="fr-F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fr-F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E0601851-42C0-4F73-9A78-DF65F4F9B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724" y="3744979"/>
                <a:ext cx="645765" cy="728341"/>
              </a:xfrm>
              <a:prstGeom prst="rect">
                <a:avLst/>
              </a:prstGeom>
              <a:blipFill>
                <a:blip r:embed="rId13"/>
                <a:stretch>
                  <a:fillRect l="-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44C5A6C7-B311-4243-AA91-FE726F216BF8}"/>
                  </a:ext>
                </a:extLst>
              </p:cNvPr>
              <p:cNvSpPr txBox="1"/>
              <p:nvPr/>
            </p:nvSpPr>
            <p:spPr>
              <a:xfrm>
                <a:off x="5306356" y="1801477"/>
                <a:ext cx="1691714" cy="2619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fr-FR" sz="2400" i="1" dirty="0">
                  <a:solidFill>
                    <a:schemeClr val="accent6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726,4</a:t>
                </a:r>
              </a:p>
              <a:p>
                <a:endParaRPr lang="fr-FR" sz="160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34,157</a:t>
                </a:r>
              </a:p>
              <a:p>
                <a:endParaRPr lang="fr-FR" sz="160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       </m:t>
                    </m:r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38</a:t>
                </a:r>
              </a:p>
            </p:txBody>
          </p:sp>
        </mc:Choice>
        <mc:Fallback xmlns="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44C5A6C7-B311-4243-AA91-FE726F216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356" y="1801477"/>
                <a:ext cx="1691714" cy="2619179"/>
              </a:xfrm>
              <a:prstGeom prst="rect">
                <a:avLst/>
              </a:prstGeom>
              <a:blipFill>
                <a:blip r:embed="rId14"/>
                <a:stretch>
                  <a:fillRect b="-16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23772239-7EDD-40E0-8941-2A0BDE5D97EA}"/>
                  </a:ext>
                </a:extLst>
              </p:cNvPr>
              <p:cNvSpPr txBox="1"/>
              <p:nvPr/>
            </p:nvSpPr>
            <p:spPr>
              <a:xfrm>
                <a:off x="4943720" y="2181196"/>
                <a:ext cx="677069" cy="71885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fr-FR" sz="2200" b="0" i="0" dirty="0" smtClean="0">
                              <a:solidFill>
                                <a:schemeClr val="tx1"/>
                              </a:solidFill>
                            </a:rPr>
                            <m:t>7264</m:t>
                          </m:r>
                        </m:num>
                        <m:den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23772239-7EDD-40E0-8941-2A0BDE5D9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720" y="2181196"/>
                <a:ext cx="677069" cy="71885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84AEC3A-1650-42C6-9933-FFF8BE24E4D7}"/>
                  </a:ext>
                </a:extLst>
              </p:cNvPr>
              <p:cNvSpPr txBox="1"/>
              <p:nvPr/>
            </p:nvSpPr>
            <p:spPr>
              <a:xfrm>
                <a:off x="4821084" y="2967814"/>
                <a:ext cx="885427" cy="71885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fr-FR" sz="2200" b="0" dirty="0" smtClean="0">
                              <a:solidFill>
                                <a:schemeClr val="tx1"/>
                              </a:solidFill>
                            </a:rPr>
                            <m:t>34157</m:t>
                          </m:r>
                        </m:num>
                        <m:den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84AEC3A-1650-42C6-9933-FFF8BE24E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084" y="2967814"/>
                <a:ext cx="885427" cy="71885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63AFFDA1-E6D1-4037-8781-8E4C1F841F05}"/>
                  </a:ext>
                </a:extLst>
              </p:cNvPr>
              <p:cNvSpPr txBox="1"/>
              <p:nvPr/>
            </p:nvSpPr>
            <p:spPr>
              <a:xfrm>
                <a:off x="7772423" y="1817746"/>
                <a:ext cx="1769960" cy="2619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fr-FR" sz="2400" i="1" dirty="0">
                  <a:solidFill>
                    <a:schemeClr val="accent6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6,009</a:t>
                </a:r>
              </a:p>
              <a:p>
                <a:endParaRPr lang="fr-FR" sz="160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51,2</a:t>
                </a:r>
              </a:p>
              <a:p>
                <a:endParaRPr lang="fr-FR" sz="160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 = 98,64</a:t>
                </a:r>
              </a:p>
            </p:txBody>
          </p:sp>
        </mc:Choice>
        <mc:Fallback xmlns="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63AFFDA1-E6D1-4037-8781-8E4C1F841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23" y="1817746"/>
                <a:ext cx="1769960" cy="2619179"/>
              </a:xfrm>
              <a:prstGeom prst="rect">
                <a:avLst/>
              </a:prstGeom>
              <a:blipFill>
                <a:blip r:embed="rId17"/>
                <a:stretch>
                  <a:fillRect b="-13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7C005486-BCA9-464B-A5F8-BB8AADEAB896}"/>
                  </a:ext>
                </a:extLst>
              </p:cNvPr>
              <p:cNvSpPr txBox="1"/>
              <p:nvPr/>
            </p:nvSpPr>
            <p:spPr>
              <a:xfrm>
                <a:off x="7268030" y="2193063"/>
                <a:ext cx="808241" cy="72834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fr-FR" sz="22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6009</m:t>
                          </m:r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7C005486-BCA9-464B-A5F8-BB8AADEAB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8030" y="2193063"/>
                <a:ext cx="808241" cy="72834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A846B3A8-4570-46A6-A05F-FB6C422EFFB9}"/>
                  </a:ext>
                </a:extLst>
              </p:cNvPr>
              <p:cNvSpPr txBox="1"/>
              <p:nvPr/>
            </p:nvSpPr>
            <p:spPr>
              <a:xfrm>
                <a:off x="7270375" y="2979681"/>
                <a:ext cx="805896" cy="75751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512</m:t>
                          </m:r>
                        </m:num>
                        <m:den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A846B3A8-4570-46A6-A05F-FB6C422EF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0375" y="2979681"/>
                <a:ext cx="805896" cy="75751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1E9D60E5-190C-4695-AFB9-AD766EACE5EF}"/>
                  </a:ext>
                </a:extLst>
              </p:cNvPr>
              <p:cNvSpPr txBox="1"/>
              <p:nvPr/>
            </p:nvSpPr>
            <p:spPr>
              <a:xfrm>
                <a:off x="7268030" y="3764722"/>
                <a:ext cx="805896" cy="72616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fr-FR" sz="2200" b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9864</m:t>
                          </m:r>
                        </m:num>
                        <m:den>
                          <m:r>
                            <a:rPr lang="fr-FR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fr-F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1E9D60E5-190C-4695-AFB9-AD766EACE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8030" y="3764722"/>
                <a:ext cx="805896" cy="72616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918EA48C-AF93-4699-9EC2-5794B66E8467}"/>
                  </a:ext>
                </a:extLst>
              </p:cNvPr>
              <p:cNvSpPr txBox="1"/>
              <p:nvPr/>
            </p:nvSpPr>
            <p:spPr>
              <a:xfrm>
                <a:off x="4458748" y="3759549"/>
                <a:ext cx="1712720" cy="71045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200">
                    <a:solidFill>
                      <a:schemeClr val="tx2"/>
                    </a:solidFill>
                  </a:defRPr>
                </a:lvl1pPr>
              </a:lstStyle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38</m:t>
                        </m:r>
                        <m:r>
                          <a:rPr lang="fr-FR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0 </m:t>
                        </m:r>
                      </m:num>
                      <m:den>
                        <m:r>
                          <a:rPr lang="fr-FR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800" dirty="0">
                    <a:solidFill>
                      <a:schemeClr val="tx1"/>
                    </a:solidFill>
                  </a:rPr>
                  <a:t> </a:t>
                </a:r>
                <a:r>
                  <a:rPr lang="fr-FR" sz="1600" dirty="0">
                    <a:solidFill>
                      <a:schemeClr val="tx1"/>
                    </a:solidFill>
                  </a:rPr>
                  <a:t>ou</a:t>
                </a:r>
                <a:r>
                  <a:rPr lang="fr-FR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3800 </m:t>
                        </m:r>
                      </m:num>
                      <m:den>
                        <m:r>
                          <a:rPr lang="fr-FR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918EA48C-AF93-4699-9EC2-5794B66E8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8748" y="3759549"/>
                <a:ext cx="1712720" cy="71045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691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6" grpId="0" animBg="1"/>
      <p:bldP spid="47" grpId="0" animBg="1"/>
      <p:bldP spid="49" grpId="0" animBg="1"/>
      <p:bldP spid="50" grpId="0" animBg="1"/>
      <p:bldP spid="51" grpId="0" animBg="1"/>
      <p:bldP spid="53" grpId="0" animBg="1"/>
      <p:bldP spid="54" grpId="0" animBg="1"/>
      <p:bldP spid="58" grpId="0" animBg="1"/>
      <p:bldP spid="73" grpId="0" animBg="1"/>
      <p:bldP spid="74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e 28">
            <a:extLst>
              <a:ext uri="{FF2B5EF4-FFF2-40B4-BE49-F238E27FC236}">
                <a16:creationId xmlns:a16="http://schemas.microsoft.com/office/drawing/2014/main" id="{D3A20681-BD86-4390-B3FB-005A193DC676}"/>
              </a:ext>
            </a:extLst>
          </p:cNvPr>
          <p:cNvGrpSpPr/>
          <p:nvPr/>
        </p:nvGrpSpPr>
        <p:grpSpPr>
          <a:xfrm>
            <a:off x="2816" y="6639"/>
            <a:ext cx="9144000" cy="6887612"/>
            <a:chOff x="2816" y="6639"/>
            <a:chExt cx="9144000" cy="6887612"/>
          </a:xfrm>
        </p:grpSpPr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902F5F66-D5BF-4DD8-9488-C69B5F886F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0167"/>
            <a:stretch/>
          </p:blipFill>
          <p:spPr>
            <a:xfrm>
              <a:off x="1598069" y="6639"/>
              <a:ext cx="7545932" cy="1733372"/>
            </a:xfrm>
            <a:prstGeom prst="rect">
              <a:avLst/>
            </a:prstGeom>
          </p:spPr>
        </p:pic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A45267CC-77FE-4E94-B4A3-71BC4DFCCE70}"/>
                </a:ext>
              </a:extLst>
            </p:cNvPr>
            <p:cNvGrpSpPr/>
            <p:nvPr/>
          </p:nvGrpSpPr>
          <p:grpSpPr>
            <a:xfrm>
              <a:off x="2816" y="4616397"/>
              <a:ext cx="9144000" cy="2277854"/>
              <a:chOff x="-60299" y="4198220"/>
              <a:chExt cx="9144000" cy="2277854"/>
            </a:xfrm>
          </p:grpSpPr>
          <p:pic>
            <p:nvPicPr>
              <p:cNvPr id="40" name="Image 39">
                <a:extLst>
                  <a:ext uri="{FF2B5EF4-FFF2-40B4-BE49-F238E27FC236}">
                    <a16:creationId xmlns:a16="http://schemas.microsoft.com/office/drawing/2014/main" id="{51015D52-DE42-4BCF-815B-AD2B82FF97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7981"/>
              <a:stretch/>
            </p:blipFill>
            <p:spPr>
              <a:xfrm>
                <a:off x="-60298" y="6337631"/>
                <a:ext cx="9143999" cy="138443"/>
              </a:xfrm>
              <a:prstGeom prst="rect">
                <a:avLst/>
              </a:prstGeom>
            </p:spPr>
          </p:pic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7BCA5AAF-777E-4C66-9618-8BC29D39EF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9350" b="9444"/>
              <a:stretch/>
            </p:blipFill>
            <p:spPr>
              <a:xfrm>
                <a:off x="-60299" y="4198220"/>
                <a:ext cx="9143999" cy="2140091"/>
              </a:xfrm>
              <a:prstGeom prst="rect">
                <a:avLst/>
              </a:prstGeom>
            </p:spPr>
          </p:pic>
        </p:grpSp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C4C5DF88-F379-4135-A13A-D82C01974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0580" y="173409"/>
              <a:ext cx="1111967" cy="1124461"/>
            </a:xfrm>
            <a:prstGeom prst="rect">
              <a:avLst/>
            </a:prstGeom>
          </p:spPr>
        </p:pic>
      </p:grpSp>
      <p:sp>
        <p:nvSpPr>
          <p:cNvPr id="17" name="TextShape 1">
            <a:extLst>
              <a:ext uri="{FF2B5EF4-FFF2-40B4-BE49-F238E27FC236}">
                <a16:creationId xmlns:a16="http://schemas.microsoft.com/office/drawing/2014/main" id="{CC105EE3-C0D8-4D4B-92A3-A199FB5F366B}"/>
              </a:ext>
            </a:extLst>
          </p:cNvPr>
          <p:cNvSpPr txBox="1"/>
          <p:nvPr/>
        </p:nvSpPr>
        <p:spPr>
          <a:xfrm>
            <a:off x="-5579" y="2451"/>
            <a:ext cx="976717" cy="503012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b"/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CM1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C14087E9-9788-44EF-80F8-31CB4962921F}"/>
              </a:ext>
            </a:extLst>
          </p:cNvPr>
          <p:cNvCxnSpPr>
            <a:cxnSpLocks/>
          </p:cNvCxnSpPr>
          <p:nvPr/>
        </p:nvCxnSpPr>
        <p:spPr>
          <a:xfrm>
            <a:off x="3887686" y="2188571"/>
            <a:ext cx="0" cy="227611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Shape 2">
            <a:extLst>
              <a:ext uri="{FF2B5EF4-FFF2-40B4-BE49-F238E27FC236}">
                <a16:creationId xmlns:a16="http://schemas.microsoft.com/office/drawing/2014/main" id="{D8F9AFFB-F552-4C77-B88B-21D9F58BC547}"/>
              </a:ext>
            </a:extLst>
          </p:cNvPr>
          <p:cNvSpPr txBox="1"/>
          <p:nvPr/>
        </p:nvSpPr>
        <p:spPr>
          <a:xfrm>
            <a:off x="-5579" y="520368"/>
            <a:ext cx="976717" cy="503012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b"/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CM2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2DA4DCD-5AE8-4DAC-AEAA-3406EC9D4B29}"/>
              </a:ext>
            </a:extLst>
          </p:cNvPr>
          <p:cNvSpPr/>
          <p:nvPr/>
        </p:nvSpPr>
        <p:spPr>
          <a:xfrm>
            <a:off x="-35566" y="1640760"/>
            <a:ext cx="7076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</a:rPr>
              <a:t>Je décompose en m’aidant du tableau et de l’exemple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BF24DCDA-6C40-4760-95AA-A93378FEEE27}"/>
                  </a:ext>
                </a:extLst>
              </p:cNvPr>
              <p:cNvSpPr txBox="1"/>
              <p:nvPr/>
            </p:nvSpPr>
            <p:spPr>
              <a:xfrm>
                <a:off x="6839669" y="1691950"/>
                <a:ext cx="2286982" cy="529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0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31</m:t>
                    </m:r>
                  </m:oMath>
                </a14:m>
                <a:r>
                  <a:rPr lang="fr-FR" sz="2000" dirty="0">
                    <a:solidFill>
                      <a:schemeClr val="bg1">
                        <a:lumMod val="50000"/>
                      </a:schemeClr>
                    </a:solidFill>
                  </a:rPr>
                  <a:t>= 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 sz="20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chemeClr val="bg1">
                        <a:lumMod val="50000"/>
                      </a:schemeClr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0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BF24DCDA-6C40-4760-95AA-A93378FEE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9669" y="1691950"/>
                <a:ext cx="2286982" cy="529504"/>
              </a:xfrm>
              <a:prstGeom prst="rect">
                <a:avLst/>
              </a:prstGeom>
              <a:blipFill>
                <a:blip r:embed="rId6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0A3284D6-CB2B-498D-9859-53616BEA8162}"/>
                  </a:ext>
                </a:extLst>
              </p:cNvPr>
              <p:cNvSpPr txBox="1"/>
              <p:nvPr/>
            </p:nvSpPr>
            <p:spPr>
              <a:xfrm>
                <a:off x="13126" y="2815803"/>
                <a:ext cx="10555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4, 23 </m:t>
                    </m:r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0A3284D6-CB2B-498D-9859-53616BEA81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6" y="2815803"/>
                <a:ext cx="1055529" cy="461665"/>
              </a:xfrm>
              <a:prstGeom prst="rect">
                <a:avLst/>
              </a:prstGeom>
              <a:blipFill>
                <a:blip r:embed="rId7"/>
                <a:stretch>
                  <a:fillRect l="-1156" t="-10526" r="-5780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39AE5F6-56CA-4847-AA7B-0D5C9348D697}"/>
                  </a:ext>
                </a:extLst>
              </p:cNvPr>
              <p:cNvSpPr txBox="1"/>
              <p:nvPr/>
            </p:nvSpPr>
            <p:spPr>
              <a:xfrm>
                <a:off x="13126" y="2145894"/>
                <a:ext cx="12502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5, 18 </m:t>
                    </m:r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39AE5F6-56CA-4847-AA7B-0D5C9348D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6" y="2145894"/>
                <a:ext cx="1250272" cy="461665"/>
              </a:xfrm>
              <a:prstGeom prst="rect">
                <a:avLst/>
              </a:prstGeom>
              <a:blipFill>
                <a:blip r:embed="rId8"/>
                <a:stretch>
                  <a:fillRect l="-1463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0268F5F3-CC15-4893-BF7B-613A2A84818B}"/>
                  </a:ext>
                </a:extLst>
              </p:cNvPr>
              <p:cNvSpPr txBox="1"/>
              <p:nvPr/>
            </p:nvSpPr>
            <p:spPr>
              <a:xfrm>
                <a:off x="-82080" y="4059230"/>
                <a:ext cx="1329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10, 93 </m:t>
                    </m:r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0268F5F3-CC15-4893-BF7B-613A2A848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080" y="4059230"/>
                <a:ext cx="1329104" cy="461665"/>
              </a:xfrm>
              <a:prstGeom prst="rect">
                <a:avLst/>
              </a:prstGeom>
              <a:blipFill>
                <a:blip r:embed="rId9"/>
                <a:stretch>
                  <a:fillRect t="-10526" r="-137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47AA5967-1072-4B8F-8820-96A66A09A2CB}"/>
                  </a:ext>
                </a:extLst>
              </p:cNvPr>
              <p:cNvSpPr txBox="1"/>
              <p:nvPr/>
            </p:nvSpPr>
            <p:spPr>
              <a:xfrm>
                <a:off x="1016961" y="2055080"/>
                <a:ext cx="1622522" cy="64100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5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47AA5967-1072-4B8F-8820-96A66A09A2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61" y="2055080"/>
                <a:ext cx="1622522" cy="641009"/>
              </a:xfrm>
              <a:prstGeom prst="rect">
                <a:avLst/>
              </a:prstGeom>
              <a:blipFill>
                <a:blip r:embed="rId10"/>
                <a:stretch>
                  <a:fillRect l="-2952" b="-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4BD7FA28-82F2-4D23-B12B-419B4F421FC8}"/>
                  </a:ext>
                </a:extLst>
              </p:cNvPr>
              <p:cNvSpPr txBox="1"/>
              <p:nvPr/>
            </p:nvSpPr>
            <p:spPr>
              <a:xfrm>
                <a:off x="1096387" y="3360720"/>
                <a:ext cx="1748836" cy="62581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27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4BD7FA28-82F2-4D23-B12B-419B4F421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387" y="3360720"/>
                <a:ext cx="1748836" cy="625812"/>
              </a:xfrm>
              <a:prstGeom prst="rect">
                <a:avLst/>
              </a:prstGeom>
              <a:blipFill>
                <a:blip r:embed="rId11"/>
                <a:stretch>
                  <a:fillRect l="-3425" b="-56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AD7CDD7D-87BE-40E0-A3D9-E8151A09735F}"/>
                  </a:ext>
                </a:extLst>
              </p:cNvPr>
              <p:cNvSpPr txBox="1"/>
              <p:nvPr/>
            </p:nvSpPr>
            <p:spPr>
              <a:xfrm>
                <a:off x="1097604" y="4006407"/>
                <a:ext cx="1823373" cy="64100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10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AD7CDD7D-87BE-40E0-A3D9-E8151A097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604" y="4006407"/>
                <a:ext cx="1823373" cy="641009"/>
              </a:xfrm>
              <a:prstGeom prst="rect">
                <a:avLst/>
              </a:prstGeom>
              <a:blipFill>
                <a:blip r:embed="rId12"/>
                <a:stretch>
                  <a:fillRect l="-1316" b="-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5A72D560-E9E2-48A1-97AA-615C6C0F1D48}"/>
                  </a:ext>
                </a:extLst>
              </p:cNvPr>
              <p:cNvSpPr txBox="1"/>
              <p:nvPr/>
            </p:nvSpPr>
            <p:spPr>
              <a:xfrm>
                <a:off x="1008010" y="2701634"/>
                <a:ext cx="1626458" cy="64100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4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5A72D560-E9E2-48A1-97AA-615C6C0F1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010" y="2701634"/>
                <a:ext cx="1626458" cy="641009"/>
              </a:xfrm>
              <a:prstGeom prst="rect">
                <a:avLst/>
              </a:prstGeom>
              <a:blipFill>
                <a:blip r:embed="rId13"/>
                <a:stretch>
                  <a:fillRect l="-2574" b="-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6DCECFC5-FF5C-4450-9CD1-BA9C57DDB2AA}"/>
                  </a:ext>
                </a:extLst>
              </p:cNvPr>
              <p:cNvSpPr txBox="1"/>
              <p:nvPr/>
            </p:nvSpPr>
            <p:spPr>
              <a:xfrm>
                <a:off x="-149221" y="3452168"/>
                <a:ext cx="1412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7, 66 </m:t>
                    </m:r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6DCECFC5-FF5C-4450-9CD1-BA9C57DDB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9221" y="3452168"/>
                <a:ext cx="1412619" cy="461665"/>
              </a:xfrm>
              <a:prstGeom prst="rect">
                <a:avLst/>
              </a:prstGeom>
              <a:blipFill>
                <a:blip r:embed="rId1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44969C1C-365E-4FAB-A622-34037AD7E2B8}"/>
                  </a:ext>
                </a:extLst>
              </p:cNvPr>
              <p:cNvSpPr txBox="1"/>
              <p:nvPr/>
            </p:nvSpPr>
            <p:spPr>
              <a:xfrm>
                <a:off x="3892701" y="2701098"/>
                <a:ext cx="1552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4, 213 </m:t>
                    </m:r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44969C1C-365E-4FAB-A622-34037AD7E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2701" y="2701098"/>
                <a:ext cx="1552568" cy="461665"/>
              </a:xfrm>
              <a:prstGeom prst="rect">
                <a:avLst/>
              </a:prstGeom>
              <a:blipFill>
                <a:blip r:embed="rId15"/>
                <a:stretch>
                  <a:fillRect l="-118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4357CCDE-5D18-46B8-9745-537EBF3BBA50}"/>
                  </a:ext>
                </a:extLst>
              </p:cNvPr>
              <p:cNvSpPr txBox="1"/>
              <p:nvPr/>
            </p:nvSpPr>
            <p:spPr>
              <a:xfrm>
                <a:off x="3930855" y="2112063"/>
                <a:ext cx="16598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5, 718 </m:t>
                    </m:r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4357CCDE-5D18-46B8-9745-537EBF3BB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855" y="2112063"/>
                <a:ext cx="1659853" cy="461665"/>
              </a:xfrm>
              <a:prstGeom prst="rect">
                <a:avLst/>
              </a:prstGeom>
              <a:blipFill>
                <a:blip r:embed="rId16"/>
                <a:stretch>
                  <a:fillRect l="-147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DA7D0F8B-0B57-4071-988C-C3FB13778080}"/>
                  </a:ext>
                </a:extLst>
              </p:cNvPr>
              <p:cNvSpPr txBox="1"/>
              <p:nvPr/>
            </p:nvSpPr>
            <p:spPr>
              <a:xfrm>
                <a:off x="3737234" y="3374667"/>
                <a:ext cx="17141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7, 626 </m:t>
                    </m:r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DA7D0F8B-0B57-4071-988C-C3FB13778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234" y="3374667"/>
                <a:ext cx="1714111" cy="461665"/>
              </a:xfrm>
              <a:prstGeom prst="rect">
                <a:avLst/>
              </a:prstGeom>
              <a:blipFill>
                <a:blip r:embed="rId17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98249906-B35D-424E-B0FF-5F6DFFDD04AF}"/>
                  </a:ext>
                </a:extLst>
              </p:cNvPr>
              <p:cNvSpPr txBox="1"/>
              <p:nvPr/>
            </p:nvSpPr>
            <p:spPr>
              <a:xfrm>
                <a:off x="3737234" y="4041211"/>
                <a:ext cx="17141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10, 934 </m:t>
                    </m:r>
                  </m:oMath>
                </a14:m>
                <a:r>
                  <a:rPr lang="fr-FR" sz="2400" dirty="0">
                    <a:solidFill>
                      <a:schemeClr val="accent6">
                        <a:lumMod val="75000"/>
                      </a:schemeClr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98249906-B35D-424E-B0FF-5F6DFFDD0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234" y="4041211"/>
                <a:ext cx="1714111" cy="461665"/>
              </a:xfrm>
              <a:prstGeom prst="rect">
                <a:avLst/>
              </a:prstGeom>
              <a:blipFill>
                <a:blip r:embed="rId1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EC608CC5-3117-4EA9-8BBE-BBD6745FEBB8}"/>
                  </a:ext>
                </a:extLst>
              </p:cNvPr>
              <p:cNvSpPr txBox="1"/>
              <p:nvPr/>
            </p:nvSpPr>
            <p:spPr>
              <a:xfrm>
                <a:off x="5053668" y="2671169"/>
                <a:ext cx="2406012" cy="64100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accent6">
                        <a:lumMod val="50000"/>
                      </a:schemeClr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4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EC608CC5-3117-4EA9-8BBE-BBD6745FEB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668" y="2671169"/>
                <a:ext cx="2406012" cy="641009"/>
              </a:xfrm>
              <a:prstGeom prst="rect">
                <a:avLst/>
              </a:prstGeom>
              <a:blipFill>
                <a:blip r:embed="rId19"/>
                <a:stretch>
                  <a:fillRect l="-2256" b="-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360E7C07-6426-4F5A-8641-125D0C59A55C}"/>
                  </a:ext>
                </a:extLst>
              </p:cNvPr>
              <p:cNvSpPr txBox="1"/>
              <p:nvPr/>
            </p:nvSpPr>
            <p:spPr>
              <a:xfrm>
                <a:off x="5053668" y="2087236"/>
                <a:ext cx="2570456" cy="62581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accent6">
                        <a:lumMod val="50000"/>
                      </a:schemeClr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5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360E7C07-6426-4F5A-8641-125D0C59A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668" y="2087236"/>
                <a:ext cx="2570456" cy="625812"/>
              </a:xfrm>
              <a:prstGeom prst="rect">
                <a:avLst/>
              </a:prstGeom>
              <a:blipFill>
                <a:blip r:embed="rId20"/>
                <a:stretch>
                  <a:fillRect b="-46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ZoneTexte 74">
                <a:extLst>
                  <a:ext uri="{FF2B5EF4-FFF2-40B4-BE49-F238E27FC236}">
                    <a16:creationId xmlns:a16="http://schemas.microsoft.com/office/drawing/2014/main" id="{4DF58B8A-9396-492C-B364-4759E5DEC856}"/>
                  </a:ext>
                </a:extLst>
              </p:cNvPr>
              <p:cNvSpPr txBox="1"/>
              <p:nvPr/>
            </p:nvSpPr>
            <p:spPr>
              <a:xfrm>
                <a:off x="5209455" y="3322316"/>
                <a:ext cx="2836935" cy="616964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accent6">
                        <a:lumMod val="50000"/>
                      </a:schemeClr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 27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ZoneTexte 74">
                <a:extLst>
                  <a:ext uri="{FF2B5EF4-FFF2-40B4-BE49-F238E27FC236}">
                    <a16:creationId xmlns:a16="http://schemas.microsoft.com/office/drawing/2014/main" id="{4DF58B8A-9396-492C-B364-4759E5DEC8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9455" y="3322316"/>
                <a:ext cx="2836935" cy="616964"/>
              </a:xfrm>
              <a:prstGeom prst="rect">
                <a:avLst/>
              </a:prstGeom>
              <a:blipFill>
                <a:blip r:embed="rId21"/>
                <a:stretch>
                  <a:fillRect b="-65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94141038-2B2F-4AB2-8C62-A038908A8FFC}"/>
                  </a:ext>
                </a:extLst>
              </p:cNvPr>
              <p:cNvSpPr txBox="1"/>
              <p:nvPr/>
            </p:nvSpPr>
            <p:spPr>
              <a:xfrm>
                <a:off x="5209455" y="3986532"/>
                <a:ext cx="2518732" cy="62581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accent6">
                        <a:lumMod val="50000"/>
                      </a:schemeClr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10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94141038-2B2F-4AB2-8C62-A038908A8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9455" y="3986532"/>
                <a:ext cx="2518732" cy="625812"/>
              </a:xfrm>
              <a:prstGeom prst="rect">
                <a:avLst/>
              </a:prstGeom>
              <a:blipFill>
                <a:blip r:embed="rId22"/>
                <a:stretch>
                  <a:fillRect l="-3110" b="-5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264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e 28">
            <a:extLst>
              <a:ext uri="{FF2B5EF4-FFF2-40B4-BE49-F238E27FC236}">
                <a16:creationId xmlns:a16="http://schemas.microsoft.com/office/drawing/2014/main" id="{D3A20681-BD86-4390-B3FB-005A193DC676}"/>
              </a:ext>
            </a:extLst>
          </p:cNvPr>
          <p:cNvGrpSpPr/>
          <p:nvPr/>
        </p:nvGrpSpPr>
        <p:grpSpPr>
          <a:xfrm>
            <a:off x="2816" y="6639"/>
            <a:ext cx="9144000" cy="6887612"/>
            <a:chOff x="2816" y="6639"/>
            <a:chExt cx="9144000" cy="6887612"/>
          </a:xfrm>
        </p:grpSpPr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902F5F66-D5BF-4DD8-9488-C69B5F886F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0167"/>
            <a:stretch/>
          </p:blipFill>
          <p:spPr>
            <a:xfrm>
              <a:off x="1598069" y="6639"/>
              <a:ext cx="7545932" cy="1733372"/>
            </a:xfrm>
            <a:prstGeom prst="rect">
              <a:avLst/>
            </a:prstGeom>
          </p:spPr>
        </p:pic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A45267CC-77FE-4E94-B4A3-71BC4DFCCE70}"/>
                </a:ext>
              </a:extLst>
            </p:cNvPr>
            <p:cNvGrpSpPr/>
            <p:nvPr/>
          </p:nvGrpSpPr>
          <p:grpSpPr>
            <a:xfrm>
              <a:off x="2816" y="4616397"/>
              <a:ext cx="9144000" cy="2277854"/>
              <a:chOff x="-60299" y="4198220"/>
              <a:chExt cx="9144000" cy="2277854"/>
            </a:xfrm>
          </p:grpSpPr>
          <p:pic>
            <p:nvPicPr>
              <p:cNvPr id="40" name="Image 39">
                <a:extLst>
                  <a:ext uri="{FF2B5EF4-FFF2-40B4-BE49-F238E27FC236}">
                    <a16:creationId xmlns:a16="http://schemas.microsoft.com/office/drawing/2014/main" id="{51015D52-DE42-4BCF-815B-AD2B82FF97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7981"/>
              <a:stretch/>
            </p:blipFill>
            <p:spPr>
              <a:xfrm>
                <a:off x="-60298" y="6337631"/>
                <a:ext cx="9143999" cy="138443"/>
              </a:xfrm>
              <a:prstGeom prst="rect">
                <a:avLst/>
              </a:prstGeom>
            </p:spPr>
          </p:pic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7BCA5AAF-777E-4C66-9618-8BC29D39EF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9350" b="9444"/>
              <a:stretch/>
            </p:blipFill>
            <p:spPr>
              <a:xfrm>
                <a:off x="-60299" y="4198220"/>
                <a:ext cx="9143999" cy="2140091"/>
              </a:xfrm>
              <a:prstGeom prst="rect">
                <a:avLst/>
              </a:prstGeom>
            </p:spPr>
          </p:pic>
        </p:grpSp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C4C5DF88-F379-4135-A13A-D82C01974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0580" y="173409"/>
              <a:ext cx="1111967" cy="1124461"/>
            </a:xfrm>
            <a:prstGeom prst="rect">
              <a:avLst/>
            </a:prstGeom>
          </p:spPr>
        </p:pic>
      </p:grpSp>
      <p:sp>
        <p:nvSpPr>
          <p:cNvPr id="17" name="TextShape 1">
            <a:extLst>
              <a:ext uri="{FF2B5EF4-FFF2-40B4-BE49-F238E27FC236}">
                <a16:creationId xmlns:a16="http://schemas.microsoft.com/office/drawing/2014/main" id="{CC105EE3-C0D8-4D4B-92A3-A199FB5F366B}"/>
              </a:ext>
            </a:extLst>
          </p:cNvPr>
          <p:cNvSpPr txBox="1"/>
          <p:nvPr/>
        </p:nvSpPr>
        <p:spPr>
          <a:xfrm>
            <a:off x="-5579" y="2451"/>
            <a:ext cx="976717" cy="503012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b"/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CM1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C14087E9-9788-44EF-80F8-31CB4962921F}"/>
              </a:ext>
            </a:extLst>
          </p:cNvPr>
          <p:cNvCxnSpPr>
            <a:cxnSpLocks/>
          </p:cNvCxnSpPr>
          <p:nvPr/>
        </p:nvCxnSpPr>
        <p:spPr>
          <a:xfrm>
            <a:off x="4010296" y="2188571"/>
            <a:ext cx="0" cy="227611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Shape 2">
            <a:extLst>
              <a:ext uri="{FF2B5EF4-FFF2-40B4-BE49-F238E27FC236}">
                <a16:creationId xmlns:a16="http://schemas.microsoft.com/office/drawing/2014/main" id="{D8F9AFFB-F552-4C77-B88B-21D9F58BC547}"/>
              </a:ext>
            </a:extLst>
          </p:cNvPr>
          <p:cNvSpPr txBox="1"/>
          <p:nvPr/>
        </p:nvSpPr>
        <p:spPr>
          <a:xfrm>
            <a:off x="-5579" y="520368"/>
            <a:ext cx="976717" cy="503012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b"/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1" strike="noStrike" spc="-1" dirty="0">
                <a:solidFill>
                  <a:srgbClr val="FFFFFF"/>
                </a:solidFill>
                <a:latin typeface="Calibri"/>
              </a:rPr>
              <a:t>CM2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2DA4DCD-5AE8-4DAC-AEAA-3406EC9D4B29}"/>
              </a:ext>
            </a:extLst>
          </p:cNvPr>
          <p:cNvSpPr/>
          <p:nvPr/>
        </p:nvSpPr>
        <p:spPr>
          <a:xfrm>
            <a:off x="-35566" y="1640760"/>
            <a:ext cx="7076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</a:rPr>
              <a:t>Je décompose en m’aidant du tableau et de l’exemple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BF24DCDA-6C40-4760-95AA-A93378FEEE27}"/>
                  </a:ext>
                </a:extLst>
              </p:cNvPr>
              <p:cNvSpPr txBox="1"/>
              <p:nvPr/>
            </p:nvSpPr>
            <p:spPr>
              <a:xfrm>
                <a:off x="6839669" y="1691950"/>
                <a:ext cx="2286982" cy="529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0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31</m:t>
                    </m:r>
                  </m:oMath>
                </a14:m>
                <a:r>
                  <a:rPr lang="fr-FR" sz="2000" dirty="0">
                    <a:solidFill>
                      <a:schemeClr val="bg1">
                        <a:lumMod val="50000"/>
                      </a:schemeClr>
                    </a:solidFill>
                  </a:rPr>
                  <a:t>= 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 sz="20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chemeClr val="bg1">
                        <a:lumMod val="50000"/>
                      </a:schemeClr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20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sz="2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BF24DCDA-6C40-4760-95AA-A93378FEE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9669" y="1691950"/>
                <a:ext cx="2286982" cy="529504"/>
              </a:xfrm>
              <a:prstGeom prst="rect">
                <a:avLst/>
              </a:prstGeom>
              <a:blipFill>
                <a:blip r:embed="rId6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0A3284D6-CB2B-498D-9859-53616BEA8162}"/>
                  </a:ext>
                </a:extLst>
              </p:cNvPr>
              <p:cNvSpPr txBox="1"/>
              <p:nvPr/>
            </p:nvSpPr>
            <p:spPr>
              <a:xfrm>
                <a:off x="13126" y="2815803"/>
                <a:ext cx="12552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49, 70 </m:t>
                    </m:r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0A3284D6-CB2B-498D-9859-53616BEA81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6" y="2815803"/>
                <a:ext cx="1255286" cy="461665"/>
              </a:xfrm>
              <a:prstGeom prst="rect">
                <a:avLst/>
              </a:prstGeom>
              <a:blipFill>
                <a:blip r:embed="rId7"/>
                <a:stretch>
                  <a:fillRect l="-971" t="-10526" r="-2427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39AE5F6-56CA-4847-AA7B-0D5C9348D697}"/>
                  </a:ext>
                </a:extLst>
              </p:cNvPr>
              <p:cNvSpPr txBox="1"/>
              <p:nvPr/>
            </p:nvSpPr>
            <p:spPr>
              <a:xfrm>
                <a:off x="13126" y="2145894"/>
                <a:ext cx="12502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18, 52 </m:t>
                    </m:r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39AE5F6-56CA-4847-AA7B-0D5C9348D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6" y="2145894"/>
                <a:ext cx="1250272" cy="461665"/>
              </a:xfrm>
              <a:prstGeom prst="rect">
                <a:avLst/>
              </a:prstGeom>
              <a:blipFill>
                <a:blip r:embed="rId8"/>
                <a:stretch>
                  <a:fillRect l="-976" t="-10526" r="-2927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0268F5F3-CC15-4893-BF7B-613A2A84818B}"/>
                  </a:ext>
                </a:extLst>
              </p:cNvPr>
              <p:cNvSpPr txBox="1"/>
              <p:nvPr/>
            </p:nvSpPr>
            <p:spPr>
              <a:xfrm>
                <a:off x="-82080" y="4059230"/>
                <a:ext cx="1329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0, 41 </m:t>
                    </m:r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0268F5F3-CC15-4893-BF7B-613A2A848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080" y="4059230"/>
                <a:ext cx="1329104" cy="461665"/>
              </a:xfrm>
              <a:prstGeom prst="rect">
                <a:avLst/>
              </a:prstGeom>
              <a:blipFill>
                <a:blip r:embed="rId9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47AA5967-1072-4B8F-8820-96A66A09A2CB}"/>
                  </a:ext>
                </a:extLst>
              </p:cNvPr>
              <p:cNvSpPr txBox="1"/>
              <p:nvPr/>
            </p:nvSpPr>
            <p:spPr>
              <a:xfrm>
                <a:off x="1260801" y="2055080"/>
                <a:ext cx="1823374" cy="62222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18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47AA5967-1072-4B8F-8820-96A66A09A2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801" y="2055080"/>
                <a:ext cx="1823374" cy="622222"/>
              </a:xfrm>
              <a:prstGeom prst="rect">
                <a:avLst/>
              </a:prstGeom>
              <a:blipFill>
                <a:blip r:embed="rId10"/>
                <a:stretch>
                  <a:fillRect l="-1316" b="-65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4BD7FA28-82F2-4D23-B12B-419B4F421FC8}"/>
                  </a:ext>
                </a:extLst>
              </p:cNvPr>
              <p:cNvSpPr txBox="1"/>
              <p:nvPr/>
            </p:nvSpPr>
            <p:spPr>
              <a:xfrm>
                <a:off x="1092917" y="3330291"/>
                <a:ext cx="1133720" cy="62581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6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4BD7FA28-82F2-4D23-B12B-419B4F421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917" y="3330291"/>
                <a:ext cx="1133720" cy="625812"/>
              </a:xfrm>
              <a:prstGeom prst="rect">
                <a:avLst/>
              </a:prstGeom>
              <a:blipFill>
                <a:blip r:embed="rId11"/>
                <a:stretch>
                  <a:fillRect l="-1571" b="-56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AD7CDD7D-87BE-40E0-A3D9-E8151A09735F}"/>
                  </a:ext>
                </a:extLst>
              </p:cNvPr>
              <p:cNvSpPr txBox="1"/>
              <p:nvPr/>
            </p:nvSpPr>
            <p:spPr>
              <a:xfrm>
                <a:off x="1097605" y="4006407"/>
                <a:ext cx="1221002" cy="61696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AD7CDD7D-87BE-40E0-A3D9-E8151A097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605" y="4006407"/>
                <a:ext cx="1221002" cy="616964"/>
              </a:xfrm>
              <a:prstGeom prst="rect">
                <a:avLst/>
              </a:prstGeom>
              <a:blipFill>
                <a:blip r:embed="rId12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5A72D560-E9E2-48A1-97AA-615C6C0F1D48}"/>
                  </a:ext>
                </a:extLst>
              </p:cNvPr>
              <p:cNvSpPr txBox="1"/>
              <p:nvPr/>
            </p:nvSpPr>
            <p:spPr>
              <a:xfrm>
                <a:off x="1206447" y="2700098"/>
                <a:ext cx="2686254" cy="61696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>
                    <a:solidFill>
                      <a:schemeClr val="tx2"/>
                    </a:solidFill>
                  </a:defRPr>
                </a:lvl1pPr>
              </a:lstStyle>
              <a:p>
                <a:r>
                  <a:rPr lang="fr-FR" dirty="0">
                    <a:solidFill>
                      <a:schemeClr val="tx1"/>
                    </a:solidFill>
                  </a:rPr>
                  <a:t>49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</a:t>
                </a:r>
                <a:r>
                  <a:rPr lang="fr-FR" sz="1600" i="1" dirty="0">
                    <a:solidFill>
                      <a:schemeClr val="tx1"/>
                    </a:solidFill>
                  </a:rPr>
                  <a:t>OU</a:t>
                </a:r>
                <a:r>
                  <a:rPr lang="fr-FR" dirty="0">
                    <a:solidFill>
                      <a:schemeClr val="tx1"/>
                    </a:solidFill>
                  </a:rPr>
                  <a:t> 49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70</m:t>
                        </m:r>
                      </m:num>
                      <m:den>
                        <m:r>
                          <a:rPr lang="fr-FR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5A72D560-E9E2-48A1-97AA-615C6C0F1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447" y="2700098"/>
                <a:ext cx="2686254" cy="616964"/>
              </a:xfrm>
              <a:prstGeom prst="rect">
                <a:avLst/>
              </a:prstGeom>
              <a:blipFill>
                <a:blip r:embed="rId13"/>
                <a:stretch>
                  <a:fillRect b="-65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6DCECFC5-FF5C-4450-9CD1-BA9C57DDB2AA}"/>
                  </a:ext>
                </a:extLst>
              </p:cNvPr>
              <p:cNvSpPr txBox="1"/>
              <p:nvPr/>
            </p:nvSpPr>
            <p:spPr>
              <a:xfrm>
                <a:off x="-149221" y="3452168"/>
                <a:ext cx="1412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 08 </m:t>
                    </m:r>
                  </m:oMath>
                </a14:m>
                <a:r>
                  <a:rPr lang="fr-FR" sz="2400" dirty="0">
                    <a:solidFill>
                      <a:srgbClr val="0070C0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6DCECFC5-FF5C-4450-9CD1-BA9C57DDB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9221" y="3452168"/>
                <a:ext cx="1412619" cy="461665"/>
              </a:xfrm>
              <a:prstGeom prst="rect">
                <a:avLst/>
              </a:prstGeom>
              <a:blipFill>
                <a:blip r:embed="rId1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084209F-2E6D-45FC-9B0F-ED6A8E5739DB}"/>
                  </a:ext>
                </a:extLst>
              </p:cNvPr>
              <p:cNvSpPr txBox="1"/>
              <p:nvPr/>
            </p:nvSpPr>
            <p:spPr>
              <a:xfrm>
                <a:off x="4026953" y="2156081"/>
                <a:ext cx="146745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51, 730=</m:t>
                      </m:r>
                    </m:oMath>
                  </m:oMathPara>
                </a14:m>
                <a:endParaRPr lang="fr-FR" sz="2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084209F-2E6D-45FC-9B0F-ED6A8E573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6953" y="2156081"/>
                <a:ext cx="1467458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FC386D1F-4FA8-478F-A04D-7593255A8FE5}"/>
                  </a:ext>
                </a:extLst>
              </p:cNvPr>
              <p:cNvSpPr txBox="1"/>
              <p:nvPr/>
            </p:nvSpPr>
            <p:spPr>
              <a:xfrm>
                <a:off x="4026953" y="3444390"/>
                <a:ext cx="135455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2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38, 502 </m:t>
                    </m:r>
                  </m:oMath>
                </a14:m>
                <a:r>
                  <a:rPr lang="fr-FR" sz="2200" dirty="0">
                    <a:solidFill>
                      <a:schemeClr val="accent6">
                        <a:lumMod val="75000"/>
                      </a:schemeClr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FC386D1F-4FA8-478F-A04D-7593255A8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6953" y="3444390"/>
                <a:ext cx="1354555" cy="430887"/>
              </a:xfrm>
              <a:prstGeom prst="rect">
                <a:avLst/>
              </a:prstGeom>
              <a:blipFill>
                <a:blip r:embed="rId16"/>
                <a:stretch>
                  <a:fillRect t="-9859" r="-2252" b="-281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4CA90142-ECF4-4AEF-BC9C-072EEA2D3198}"/>
                  </a:ext>
                </a:extLst>
              </p:cNvPr>
              <p:cNvSpPr txBox="1"/>
              <p:nvPr/>
            </p:nvSpPr>
            <p:spPr>
              <a:xfrm>
                <a:off x="3945884" y="4115803"/>
                <a:ext cx="135455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2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0, 915 </m:t>
                    </m:r>
                  </m:oMath>
                </a14:m>
                <a:r>
                  <a:rPr lang="fr-FR" sz="2200" dirty="0">
                    <a:solidFill>
                      <a:schemeClr val="accent6">
                        <a:lumMod val="75000"/>
                      </a:schemeClr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4CA90142-ECF4-4AEF-BC9C-072EEA2D3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5884" y="4115803"/>
                <a:ext cx="1354555" cy="430887"/>
              </a:xfrm>
              <a:prstGeom prst="rect">
                <a:avLst/>
              </a:prstGeom>
              <a:blipFill>
                <a:blip r:embed="rId17"/>
                <a:stretch>
                  <a:fillRect t="-9859" b="-281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3E3F3551-F9E8-4285-8586-6FC4D1084B01}"/>
                  </a:ext>
                </a:extLst>
              </p:cNvPr>
              <p:cNvSpPr txBox="1"/>
              <p:nvPr/>
            </p:nvSpPr>
            <p:spPr>
              <a:xfrm>
                <a:off x="4071354" y="2784153"/>
                <a:ext cx="135455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2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13, 028 </m:t>
                    </m:r>
                  </m:oMath>
                </a14:m>
                <a:r>
                  <a:rPr lang="fr-FR" sz="2200" dirty="0">
                    <a:solidFill>
                      <a:schemeClr val="accent6">
                        <a:lumMod val="75000"/>
                      </a:schemeClr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3E3F3551-F9E8-4285-8586-6FC4D1084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354" y="2784153"/>
                <a:ext cx="1354555" cy="430887"/>
              </a:xfrm>
              <a:prstGeom prst="rect">
                <a:avLst/>
              </a:prstGeom>
              <a:blipFill>
                <a:blip r:embed="rId18"/>
                <a:stretch>
                  <a:fillRect l="-450" t="-10000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EAE8B18F-7D63-400A-8787-2F25B50A9FF1}"/>
                  </a:ext>
                </a:extLst>
              </p:cNvPr>
              <p:cNvSpPr txBox="1"/>
              <p:nvPr/>
            </p:nvSpPr>
            <p:spPr>
              <a:xfrm>
                <a:off x="5406634" y="2075503"/>
                <a:ext cx="1845332" cy="616964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/>
                </a:lvl1pPr>
              </a:lstStyle>
              <a:p>
                <a:r>
                  <a:rPr lang="fr-FR" dirty="0"/>
                  <a:t>51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EAE8B18F-7D63-400A-8787-2F25B50A9F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634" y="2075503"/>
                <a:ext cx="1845332" cy="616964"/>
              </a:xfrm>
              <a:prstGeom prst="rect">
                <a:avLst/>
              </a:prstGeom>
              <a:blipFill>
                <a:blip r:embed="rId19"/>
                <a:stretch>
                  <a:fillRect l="-649" b="-66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2AAE8DAF-807E-4A39-88C6-EA43838844F4}"/>
                  </a:ext>
                </a:extLst>
              </p:cNvPr>
              <p:cNvSpPr txBox="1"/>
              <p:nvPr/>
            </p:nvSpPr>
            <p:spPr>
              <a:xfrm>
                <a:off x="5261288" y="3363930"/>
                <a:ext cx="1861729" cy="631648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/>
                </a:lvl1pPr>
              </a:lstStyle>
              <a:p>
                <a:r>
                  <a:rPr lang="fr-FR" dirty="0"/>
                  <a:t>38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fr-FR" dirty="0"/>
                  <a:t> </a:t>
                </a:r>
              </a:p>
            </p:txBody>
          </p:sp>
        </mc:Choice>
        <mc:Fallback xmlns="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2AAE8DAF-807E-4A39-88C6-EA43838844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1288" y="3363930"/>
                <a:ext cx="1861729" cy="631648"/>
              </a:xfrm>
              <a:prstGeom prst="rect">
                <a:avLst/>
              </a:prstGeom>
              <a:blipFill>
                <a:blip r:embed="rId20"/>
                <a:stretch>
                  <a:fillRect l="-2903" b="-64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8FABD3EE-CB09-4183-83D4-E3D5B1B21D40}"/>
                  </a:ext>
                </a:extLst>
              </p:cNvPr>
              <p:cNvSpPr txBox="1"/>
              <p:nvPr/>
            </p:nvSpPr>
            <p:spPr>
              <a:xfrm>
                <a:off x="5169953" y="3997174"/>
                <a:ext cx="2044400" cy="62619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/>
                </a:lvl1pPr>
              </a:lstStyle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r-FR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fr-FR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8FABD3EE-CB09-4183-83D4-E3D5B1B21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953" y="3997174"/>
                <a:ext cx="2044400" cy="626197"/>
              </a:xfrm>
              <a:prstGeom prst="rect">
                <a:avLst/>
              </a:prstGeom>
              <a:blipFill>
                <a:blip r:embed="rId21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CF0BE822-9EDA-439A-B73E-4F706FEC7739}"/>
                  </a:ext>
                </a:extLst>
              </p:cNvPr>
              <p:cNvSpPr txBox="1"/>
              <p:nvPr/>
            </p:nvSpPr>
            <p:spPr>
              <a:xfrm>
                <a:off x="5300439" y="2726177"/>
                <a:ext cx="2058496" cy="62619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algn="ctr">
                  <a:defRPr sz="2400"/>
                </a:lvl1pPr>
              </a:lstStyle>
              <a:p>
                <a:r>
                  <a:rPr lang="fr-FR" dirty="0"/>
                  <a:t>13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fr-FR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CF0BE822-9EDA-439A-B73E-4F706FEC77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439" y="2726177"/>
                <a:ext cx="2058496" cy="626197"/>
              </a:xfrm>
              <a:prstGeom prst="rect">
                <a:avLst/>
              </a:prstGeom>
              <a:blipFill>
                <a:blip r:embed="rId22"/>
                <a:stretch>
                  <a:fillRect l="-875" b="-65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033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  <p:bldP spid="46" grpId="0" animBg="1"/>
      <p:bldP spid="51" grpId="0" animBg="1"/>
      <p:bldP spid="53" grpId="0" animBg="1"/>
      <p:bldP spid="55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</TotalTime>
  <Words>517</Words>
  <Application>Microsoft Office PowerPoint</Application>
  <PresentationFormat>Affichage à l'écran (4:3)</PresentationFormat>
  <Paragraphs>214</Paragraphs>
  <Slides>7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ALIASLILI</dc:creator>
  <cp:lastModifiedBy>Ecole</cp:lastModifiedBy>
  <cp:revision>150</cp:revision>
  <dcterms:created xsi:type="dcterms:W3CDTF">2019-07-18T22:01:09Z</dcterms:created>
  <dcterms:modified xsi:type="dcterms:W3CDTF">2021-04-05T09:32:53Z</dcterms:modified>
</cp:coreProperties>
</file>